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6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8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6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0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26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9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0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7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6Wk6eC9LcbGaWtkDd2rKq-W77YUx4fN5&amp;usp=sharing" TargetMode="External"/><Relationship Id="rId7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informationsverige.se/Tigrinska/Samhalle/Samhallsorientering/Pages/Det-svenska-valsystemet.aspx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ressen.se/nyheter/val-2018/osaker-infor-valet-2018--gor-valkompassen/" TargetMode="External"/><Relationship Id="rId3" Type="http://schemas.openxmlformats.org/officeDocument/2006/relationships/hyperlink" Target="https://sverigesradio.se/sida/artikel.aspx?programid=4657&amp;artikel=6996116" TargetMode="External"/><Relationship Id="rId7" Type="http://schemas.openxmlformats.org/officeDocument/2006/relationships/hyperlink" Target="https://www.aftonbladet.se/valkompass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v4play.se/valkompassen" TargetMode="External"/><Relationship Id="rId5" Type="http://schemas.openxmlformats.org/officeDocument/2006/relationships/hyperlink" Target="https://valkompassen.svt.se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valkompass.tt.se/valkompassen18/index.html?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rmationsverige.se/Tigrinska/Samhalle/Samhallsorientering/Pages/Sveriges-fyra-grundlagar.aspx" TargetMode="External"/><Relationship Id="rId3" Type="http://schemas.openxmlformats.org/officeDocument/2006/relationships/hyperlink" Target="https://www.informationsverige.se/Tigrinska/Samhalle/Samhallsorientering/Pages/Det-demokratiska-systemet-i-Sverige.aspx" TargetMode="External"/><Relationship Id="rId7" Type="http://schemas.openxmlformats.org/officeDocument/2006/relationships/hyperlink" Target="https://www.informationsverige.se/Tigrinska/Samhalle/Samhallsorientering/Pages/Demokratins-framv%C3%A4xt-i-Sverige.aspx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Tigrinska/Samhalle/Samhallsorientering/Pages/Demokratins-bakgrund.aspx" TargetMode="External"/><Relationship Id="rId11" Type="http://schemas.openxmlformats.org/officeDocument/2006/relationships/hyperlink" Target="https://www.val.se/" TargetMode="External"/><Relationship Id="rId5" Type="http://schemas.openxmlformats.org/officeDocument/2006/relationships/hyperlink" Target="https://www.informationsverige.se/Tigrinska/Samhalle/Samhallsorientering/Pages/Politiska-id%C3%A9er.aspx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informationsverige.se/Tigrinska/Samhalle/Samhallsorientering/Pages/Det-svenska-valsystemet.aspx" TargetMode="External"/><Relationship Id="rId9" Type="http://schemas.openxmlformats.org/officeDocument/2006/relationships/hyperlink" Target="https://www.informationsverige.se/Tigrinska/Samhalle/Samhallsorientering/Pages/Demokrati-i-vardage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ta.val.se/val/val2014/slutresultat/R/kommun/21/82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Tigrinska/Samhalle/Samhallsorientering/Pages/Det-demokratiska-systemet-i-Sverig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Tigrinska/Samhalle/Samhallsorientering/Pages/Det-demokratiska-systemet-i-Sverig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Tigrinska/Samhalle/Samhallsorientering/Pages/Det-demokratiska-systemet-i-Sverig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Tigrinska/Samhalle/Samhallsorientering/Pages/Det-demokratiska-systemet-i-Sverige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informationsoderhamn.se/informationsoderhamnse/ti/soderhamn.4.11b0270715e15837269c99ba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Tigrinska/Samhalle/Samhallsorientering/Pages/Det-demokratiska-systemet-i-Sverige.aspx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soderhamn.se/informationsoderhamnse/se/start/samhalle/sastyrssoderhamn.4.11b0270715e158372693e253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g"/><Relationship Id="rId21" Type="http://schemas.openxmlformats.org/officeDocument/2006/relationships/image" Target="../media/image32.jpeg"/><Relationship Id="rId7" Type="http://schemas.openxmlformats.org/officeDocument/2006/relationships/image" Target="../media/image19.jpg"/><Relationship Id="rId12" Type="http://schemas.openxmlformats.org/officeDocument/2006/relationships/image" Target="../media/image14.jpg"/><Relationship Id="rId17" Type="http://schemas.openxmlformats.org/officeDocument/2006/relationships/image" Target="../media/image28.jpe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6.png"/><Relationship Id="rId23" Type="http://schemas.openxmlformats.org/officeDocument/2006/relationships/image" Target="../media/image4.png"/><Relationship Id="rId10" Type="http://schemas.openxmlformats.org/officeDocument/2006/relationships/image" Target="../media/image22.jpg"/><Relationship Id="rId19" Type="http://schemas.openxmlformats.org/officeDocument/2006/relationships/image" Target="../media/image30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5.png"/><Relationship Id="rId22" Type="http://schemas.openxmlformats.org/officeDocument/2006/relationships/hyperlink" Target="https://data.val.se/val/val2014/slutresultat/R/kommun/21/82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lAV7JOLNk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youtu.be/zHlAV7JO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32386" y="1591984"/>
            <a:ext cx="5577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ምርጫ</a:t>
            </a:r>
            <a:r>
              <a:rPr lang="sv-SE" sz="3600" b="1" dirty="0" smtClean="0">
                <a:solidFill>
                  <a:srgbClr val="FCA231"/>
                </a:solidFill>
              </a:rPr>
              <a:t> 9 </a:t>
            </a:r>
            <a:r>
              <a:rPr lang="sv-SE" sz="3600" b="1" dirty="0" err="1" smtClean="0">
                <a:solidFill>
                  <a:srgbClr val="FCA231"/>
                </a:solidFill>
              </a:rPr>
              <a:t>መስከረም</a:t>
            </a:r>
            <a:r>
              <a:rPr lang="sv-SE" sz="3600" b="1" dirty="0" smtClean="0">
                <a:solidFill>
                  <a:srgbClr val="FCA231"/>
                </a:solidFill>
              </a:rPr>
              <a:t> 2018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79" y="1827060"/>
            <a:ext cx="6402532" cy="4050297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32386" y="2410693"/>
            <a:ext cx="3906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ተሳተፍቲ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ናይቲ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ምርጫ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ኣብ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ሶደርሃም</a:t>
            </a:r>
            <a:r>
              <a:rPr lang="sv-SE" b="1" dirty="0">
                <a:solidFill>
                  <a:srgbClr val="FCA231"/>
                </a:solidFill>
              </a:rPr>
              <a:t>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b="1" dirty="0">
                <a:solidFill>
                  <a:srgbClr val="FCA231"/>
                </a:solidFill>
              </a:rPr>
              <a:t>ስርዓተ-ደሞክራሲ ኣብ ሽወደን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ባይቶ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ሽወደን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መንግስታውያን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ትካላት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ምምሕዳር</a:t>
            </a:r>
            <a:r>
              <a:rPr lang="sv-SE" b="1" dirty="0">
                <a:solidFill>
                  <a:srgbClr val="FCA231"/>
                </a:solidFill>
              </a:rPr>
              <a:t>፡ </a:t>
            </a:r>
            <a:r>
              <a:rPr lang="sv-SE" b="1" dirty="0" err="1">
                <a:solidFill>
                  <a:srgbClr val="FCA231"/>
                </a:solidFill>
              </a:rPr>
              <a:t>ኣውራጃን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ወረዳን</a:t>
            </a:r>
            <a:endParaRPr lang="sv-SE" b="1" dirty="0">
              <a:solidFill>
                <a:srgbClr val="FCA23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ምምሕዳር</a:t>
            </a:r>
            <a:endParaRPr lang="sv-SE" b="1" dirty="0">
              <a:solidFill>
                <a:srgbClr val="FCA23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ስለምንታይ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ምርጫ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ኽካየድ</a:t>
            </a:r>
            <a:r>
              <a:rPr lang="sv-SE" b="1" dirty="0">
                <a:solidFill>
                  <a:srgbClr val="FCA231"/>
                </a:solidFill>
              </a:rPr>
              <a:t> ዩ።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ኣየኖት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ዮም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ኽመርጹ</a:t>
            </a:r>
            <a:r>
              <a:rPr lang="sv-SE" b="1" dirty="0">
                <a:solidFill>
                  <a:srgbClr val="FCA231"/>
                </a:solidFill>
              </a:rPr>
              <a:t>።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ሓበሬታ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ብዝተፈላለየ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ቋንቋ</a:t>
            </a:r>
            <a:r>
              <a:rPr lang="sv-SE" b="1" dirty="0" smtClean="0">
                <a:solidFill>
                  <a:srgbClr val="FCA231"/>
                </a:solidFill>
              </a:rPr>
              <a:t>።</a:t>
            </a:r>
            <a:endParaRPr lang="sv-SE" b="1" dirty="0">
              <a:solidFill>
                <a:srgbClr val="FCA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78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ኣየናይ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>
                <a:solidFill>
                  <a:srgbClr val="FCA231"/>
                </a:solidFill>
              </a:rPr>
              <a:t>ዩ </a:t>
            </a:r>
            <a:r>
              <a:rPr lang="sv-SE" sz="3600" b="1" dirty="0" err="1">
                <a:solidFill>
                  <a:srgbClr val="FCA231"/>
                </a:solidFill>
              </a:rPr>
              <a:t>ምርጫ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 smtClean="0">
                <a:solidFill>
                  <a:srgbClr val="FCA231"/>
                </a:solidFill>
              </a:rPr>
              <a:t>ኽረኽብ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>
                <a:solidFill>
                  <a:srgbClr val="FCA231"/>
                </a:solidFill>
              </a:rPr>
              <a:t>ዩ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19575"/>
            <a:ext cx="53335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ምርጫ</a:t>
            </a:r>
            <a:r>
              <a:rPr lang="sv-SE" sz="1600" dirty="0" smtClean="0"/>
              <a:t> </a:t>
            </a:r>
            <a:r>
              <a:rPr lang="sv-SE" sz="1600" dirty="0" err="1"/>
              <a:t>ናብ</a:t>
            </a:r>
            <a:r>
              <a:rPr lang="sv-SE" sz="1600" dirty="0"/>
              <a:t> </a:t>
            </a:r>
            <a:r>
              <a:rPr lang="sv-SE" sz="1600" dirty="0" err="1"/>
              <a:t>ባይቶ</a:t>
            </a:r>
            <a:r>
              <a:rPr lang="sv-SE" sz="1600" dirty="0"/>
              <a:t> </a:t>
            </a:r>
            <a:r>
              <a:rPr lang="sv-SE" sz="1600" dirty="0" err="1"/>
              <a:t>እንድሕር</a:t>
            </a:r>
            <a:r>
              <a:rPr lang="sv-SE" sz="1600" dirty="0"/>
              <a:t> </a:t>
            </a:r>
            <a:r>
              <a:rPr lang="sv-SE" sz="1600" dirty="0" err="1"/>
              <a:t>መንበሪ</a:t>
            </a:r>
            <a:r>
              <a:rPr lang="sv-SE" sz="1600" dirty="0"/>
              <a:t> </a:t>
            </a:r>
            <a:r>
              <a:rPr lang="sv-SE" sz="1600" dirty="0" err="1"/>
              <a:t>ፍቃድ</a:t>
            </a:r>
            <a:r>
              <a:rPr lang="sv-SE" sz="1600" dirty="0"/>
              <a:t> </a:t>
            </a:r>
            <a:r>
              <a:rPr lang="sv-SE" sz="1600" dirty="0" err="1"/>
              <a:t>ኣለካ</a:t>
            </a:r>
            <a:r>
              <a:rPr lang="sv-SE" sz="1600" dirty="0"/>
              <a:t> ፣18 </a:t>
            </a:r>
            <a:r>
              <a:rPr lang="sv-SE" sz="1600" dirty="0" err="1"/>
              <a:t>ዓመት</a:t>
            </a:r>
            <a:r>
              <a:rPr lang="sv-SE" sz="1600" dirty="0"/>
              <a:t> </a:t>
            </a:r>
            <a:r>
              <a:rPr lang="sv-SE" sz="1600" dirty="0" err="1"/>
              <a:t>እንተ</a:t>
            </a:r>
            <a:r>
              <a:rPr lang="sv-SE" sz="1600" dirty="0"/>
              <a:t> </a:t>
            </a:r>
            <a:r>
              <a:rPr lang="sv-SE" sz="1600" dirty="0" err="1"/>
              <a:t>መሊእካ</a:t>
            </a:r>
            <a:r>
              <a:rPr lang="sv-SE" sz="1600" dirty="0"/>
              <a:t>።</a:t>
            </a:r>
          </a:p>
          <a:p>
            <a:endParaRPr lang="sv-SE" sz="1600" dirty="0"/>
          </a:p>
          <a:p>
            <a:r>
              <a:rPr lang="sv-SE" sz="1600" dirty="0" err="1" smtClean="0"/>
              <a:t>ምርጫ</a:t>
            </a:r>
            <a:r>
              <a:rPr lang="sv-SE" sz="1600" dirty="0" smtClean="0"/>
              <a:t> </a:t>
            </a:r>
            <a:r>
              <a:rPr lang="sv-SE" sz="1600" dirty="0"/>
              <a:t>ናይ </a:t>
            </a:r>
            <a:r>
              <a:rPr lang="sv-SE" sz="1600" dirty="0" err="1"/>
              <a:t>ምምሕዳር፣ዓድታት</a:t>
            </a:r>
            <a:r>
              <a:rPr lang="sv-SE" sz="1600" dirty="0"/>
              <a:t> </a:t>
            </a:r>
            <a:r>
              <a:rPr lang="sv-SE" sz="1600" dirty="0" err="1"/>
              <a:t>እንተድኣ</a:t>
            </a:r>
            <a:r>
              <a:rPr lang="sv-SE" sz="1600" dirty="0"/>
              <a:t> 18 </a:t>
            </a:r>
            <a:r>
              <a:rPr lang="sv-SE" sz="1600" dirty="0" err="1"/>
              <a:t>ዓመት</a:t>
            </a:r>
            <a:r>
              <a:rPr lang="sv-SE" sz="1600" dirty="0"/>
              <a:t> </a:t>
            </a:r>
            <a:r>
              <a:rPr lang="sv-SE" sz="1600" dirty="0" err="1"/>
              <a:t>መሊእካ፣ብውሕድ</a:t>
            </a:r>
            <a:r>
              <a:rPr lang="sv-SE" sz="1600" dirty="0"/>
              <a:t> 3 </a:t>
            </a:r>
            <a:r>
              <a:rPr lang="sv-SE" sz="1600" dirty="0" err="1"/>
              <a:t>ዓመት</a:t>
            </a:r>
            <a:r>
              <a:rPr lang="sv-SE" sz="1600" dirty="0"/>
              <a:t> </a:t>
            </a:r>
            <a:r>
              <a:rPr lang="sv-SE" sz="1600" dirty="0" err="1"/>
              <a:t>ኣብ</a:t>
            </a:r>
            <a:r>
              <a:rPr lang="sv-SE" sz="1600" dirty="0"/>
              <a:t> </a:t>
            </a:r>
            <a:r>
              <a:rPr lang="sv-SE" sz="1600" dirty="0" err="1"/>
              <a:t>ሽወደን</a:t>
            </a:r>
            <a:r>
              <a:rPr lang="sv-SE" sz="1600" dirty="0"/>
              <a:t> </a:t>
            </a:r>
            <a:r>
              <a:rPr lang="sv-SE" sz="1600" dirty="0" err="1"/>
              <a:t>ክገብር</a:t>
            </a:r>
            <a:r>
              <a:rPr lang="sv-SE" sz="1600" dirty="0"/>
              <a:t> </a:t>
            </a:r>
            <a:r>
              <a:rPr lang="sv-SE" sz="1600" dirty="0" err="1"/>
              <a:t>ኣለዎ</a:t>
            </a:r>
            <a:r>
              <a:rPr lang="sv-SE" sz="1600" dirty="0"/>
              <a:t> Folkbokförd</a:t>
            </a:r>
            <a:r>
              <a:rPr lang="sv-SE" sz="1600" dirty="0" smtClean="0"/>
              <a:t>.</a:t>
            </a:r>
          </a:p>
          <a:p>
            <a:r>
              <a:rPr lang="sv-SE" sz="1600" dirty="0"/>
              <a:t>ናይ </a:t>
            </a:r>
            <a:r>
              <a:rPr lang="sv-SE" sz="1600" dirty="0" err="1"/>
              <a:t>ግድን</a:t>
            </a:r>
            <a:r>
              <a:rPr lang="sv-SE" sz="1600" dirty="0"/>
              <a:t> </a:t>
            </a:r>
            <a:r>
              <a:rPr lang="sv-SE" sz="1600" dirty="0" err="1"/>
              <a:t>ኣይኮነን</a:t>
            </a:r>
            <a:r>
              <a:rPr lang="sv-SE" sz="1600" dirty="0"/>
              <a:t> ናይ </a:t>
            </a:r>
            <a:r>
              <a:rPr lang="sv-SE" sz="1600" dirty="0" err="1"/>
              <a:t>ዜጋ</a:t>
            </a:r>
            <a:r>
              <a:rPr lang="sv-SE" sz="1600" dirty="0"/>
              <a:t> </a:t>
            </a:r>
            <a:r>
              <a:rPr lang="sv-SE" sz="1600" dirty="0" err="1"/>
              <a:t>ሽወደን</a:t>
            </a:r>
            <a:r>
              <a:rPr lang="sv-SE" sz="1600" dirty="0"/>
              <a:t> </a:t>
            </a:r>
            <a:r>
              <a:rPr lang="sv-SE" sz="1600" dirty="0" err="1"/>
              <a:t>ክህልወካ</a:t>
            </a:r>
            <a:r>
              <a:rPr lang="sv-SE" sz="1600" dirty="0"/>
              <a:t> </a:t>
            </a:r>
            <a:r>
              <a:rPr lang="sv-SE" sz="1600" dirty="0" err="1"/>
              <a:t>ንክትመርጽ</a:t>
            </a:r>
            <a:r>
              <a:rPr lang="sv-SE" sz="1600" dirty="0"/>
              <a:t> </a:t>
            </a:r>
            <a:r>
              <a:rPr lang="sv-SE" sz="1600" dirty="0" err="1"/>
              <a:t>ኣብ</a:t>
            </a:r>
            <a:r>
              <a:rPr lang="sv-SE" sz="1600" dirty="0"/>
              <a:t> </a:t>
            </a:r>
            <a:r>
              <a:rPr lang="sv-SE" sz="1600" dirty="0" err="1"/>
              <a:t>ምማሕዳር</a:t>
            </a:r>
            <a:r>
              <a:rPr lang="sv-SE" sz="1600" dirty="0"/>
              <a:t> ፣</a:t>
            </a:r>
            <a:r>
              <a:rPr lang="sv-SE" sz="1600" dirty="0" err="1"/>
              <a:t>ዓድታት፣ዞባ</a:t>
            </a:r>
            <a:r>
              <a:rPr lang="sv-SE" sz="1600" dirty="0"/>
              <a:t> </a:t>
            </a:r>
            <a:r>
              <a:rPr lang="sv-SE" sz="1600" dirty="0" err="1"/>
              <a:t>ምርጫ</a:t>
            </a:r>
            <a:r>
              <a:rPr lang="sv-SE" sz="1600" dirty="0"/>
              <a:t>።</a:t>
            </a:r>
          </a:p>
          <a:p>
            <a:endParaRPr lang="sv-SE" sz="1600" dirty="0"/>
          </a:p>
          <a:p>
            <a:r>
              <a:rPr lang="sv-SE" sz="1600" dirty="0" err="1" smtClean="0"/>
              <a:t>ብኣድራሻካ</a:t>
            </a:r>
            <a:r>
              <a:rPr lang="sv-SE" sz="1600" dirty="0" smtClean="0"/>
              <a:t> </a:t>
            </a:r>
            <a:r>
              <a:rPr lang="sv-SE" sz="1600" dirty="0" err="1"/>
              <a:t>ክትረክብ</a:t>
            </a:r>
            <a:r>
              <a:rPr lang="sv-SE" sz="1600" dirty="0"/>
              <a:t> </a:t>
            </a:r>
            <a:r>
              <a:rPr lang="sv-SE" sz="1600" dirty="0" err="1"/>
              <a:t>ኢካ</a:t>
            </a:r>
            <a:r>
              <a:rPr lang="sv-SE" sz="1600" dirty="0"/>
              <a:t> </a:t>
            </a:r>
            <a:r>
              <a:rPr lang="sv-SE" sz="1600" dirty="0" err="1"/>
              <a:t>መምረጺ</a:t>
            </a:r>
            <a:r>
              <a:rPr lang="sv-SE" sz="1600" dirty="0"/>
              <a:t> </a:t>
            </a:r>
            <a:r>
              <a:rPr lang="sv-SE" sz="1600" dirty="0" err="1"/>
              <a:t>ካርድ</a:t>
            </a:r>
            <a:r>
              <a:rPr lang="sv-SE" sz="1600" dirty="0"/>
              <a:t> folkbokförd, </a:t>
            </a:r>
            <a:r>
              <a:rPr lang="sv-SE" sz="1600" dirty="0" err="1"/>
              <a:t>መንነት</a:t>
            </a:r>
            <a:r>
              <a:rPr lang="sv-SE" sz="1600" dirty="0"/>
              <a:t> </a:t>
            </a:r>
            <a:r>
              <a:rPr lang="sv-SE" sz="1600" dirty="0" err="1"/>
              <a:t>ምሳካ</a:t>
            </a:r>
            <a:r>
              <a:rPr lang="sv-SE" sz="1600" dirty="0"/>
              <a:t> </a:t>
            </a:r>
            <a:r>
              <a:rPr lang="sv-SE" sz="1600" dirty="0" err="1"/>
              <a:t>ክህሉ</a:t>
            </a:r>
            <a:r>
              <a:rPr lang="sv-SE" sz="1600" dirty="0"/>
              <a:t> </a:t>
            </a:r>
            <a:r>
              <a:rPr lang="sv-SE" sz="1600" dirty="0" err="1"/>
              <a:t>ኣልዎ፣መምርሒ</a:t>
            </a:r>
            <a:r>
              <a:rPr lang="sv-SE" sz="1600" dirty="0"/>
              <a:t> </a:t>
            </a:r>
            <a:r>
              <a:rPr lang="sv-SE" sz="1600" dirty="0" err="1"/>
              <a:t>መኺና</a:t>
            </a:r>
            <a:r>
              <a:rPr lang="sv-SE" sz="1600" dirty="0"/>
              <a:t> </a:t>
            </a:r>
            <a:r>
              <a:rPr lang="sv-SE" sz="1600" dirty="0" err="1"/>
              <a:t>ፍቃድ</a:t>
            </a:r>
            <a:r>
              <a:rPr lang="sv-SE" sz="1600" dirty="0"/>
              <a:t> </a:t>
            </a:r>
            <a:r>
              <a:rPr lang="sv-SE" sz="1600" dirty="0" err="1"/>
              <a:t>ወይ</a:t>
            </a:r>
            <a:r>
              <a:rPr lang="sv-SE" sz="1600" dirty="0"/>
              <a:t> </a:t>
            </a:r>
            <a:r>
              <a:rPr lang="sv-SE" sz="1600" dirty="0" err="1"/>
              <a:t>ፓስ</a:t>
            </a:r>
            <a:r>
              <a:rPr lang="sv-SE" sz="1600" dirty="0"/>
              <a:t> </a:t>
            </a:r>
            <a:r>
              <a:rPr lang="sv-SE" sz="1600" dirty="0" err="1"/>
              <a:t>ናብ</a:t>
            </a:r>
            <a:endParaRPr lang="sv-SE" sz="1600" dirty="0"/>
          </a:p>
          <a:p>
            <a:r>
              <a:rPr lang="sv-SE" sz="1600" dirty="0">
                <a:hlinkClick r:id="rId3"/>
              </a:rPr>
              <a:t>ናይ </a:t>
            </a:r>
            <a:r>
              <a:rPr lang="sv-SE" sz="1600" dirty="0" err="1">
                <a:hlinkClick r:id="rId3"/>
              </a:rPr>
              <a:t>ምርጫ</a:t>
            </a:r>
            <a:r>
              <a:rPr lang="sv-SE" sz="1600" dirty="0">
                <a:hlinkClick r:id="rId3"/>
              </a:rPr>
              <a:t> </a:t>
            </a:r>
            <a:r>
              <a:rPr lang="sv-SE" sz="1600" dirty="0" err="1">
                <a:hlinkClick r:id="rId3"/>
              </a:rPr>
              <a:t>ኣዳራሽ</a:t>
            </a:r>
            <a:r>
              <a:rPr lang="sv-SE" sz="1600" dirty="0">
                <a:hlinkClick r:id="rId3"/>
              </a:rPr>
              <a:t>። </a:t>
            </a:r>
            <a:endParaRPr lang="sv-SE" sz="1600" dirty="0"/>
          </a:p>
          <a:p>
            <a:endParaRPr lang="sv-SE" sz="1600" dirty="0"/>
          </a:p>
          <a:p>
            <a:r>
              <a:rPr lang="sv-SE" sz="1600" dirty="0" err="1"/>
              <a:t>ትክእል</a:t>
            </a:r>
            <a:r>
              <a:rPr lang="sv-SE" sz="1600" dirty="0"/>
              <a:t> </a:t>
            </a:r>
            <a:r>
              <a:rPr lang="sv-SE" sz="1600" dirty="0" err="1"/>
              <a:t>ኢካ</a:t>
            </a:r>
            <a:r>
              <a:rPr lang="sv-SE" sz="1600" dirty="0"/>
              <a:t> </a:t>
            </a:r>
            <a:r>
              <a:rPr lang="sv-SE" sz="1600" dirty="0" err="1"/>
              <a:t>ክትመርጽ</a:t>
            </a:r>
            <a:r>
              <a:rPr lang="sv-SE" sz="1600" dirty="0"/>
              <a:t> </a:t>
            </a:r>
            <a:r>
              <a:rPr lang="sv-SE" sz="1600" dirty="0" err="1"/>
              <a:t>ብመንገዲ</a:t>
            </a:r>
            <a:r>
              <a:rPr lang="sv-SE" sz="1600" dirty="0"/>
              <a:t> </a:t>
            </a:r>
            <a:r>
              <a:rPr lang="sv-SE" sz="1600" dirty="0" err="1"/>
              <a:t>ምልክት</a:t>
            </a:r>
            <a:r>
              <a:rPr lang="sv-SE" sz="1600" dirty="0"/>
              <a:t> </a:t>
            </a:r>
            <a:r>
              <a:rPr lang="sv-SE" sz="1600" dirty="0" err="1"/>
              <a:t>ክትገብር</a:t>
            </a:r>
            <a:r>
              <a:rPr lang="sv-SE" sz="1600" dirty="0"/>
              <a:t> </a:t>
            </a:r>
            <a:r>
              <a:rPr lang="sv-SE" sz="1600" dirty="0" err="1"/>
              <a:t>ኣብ</a:t>
            </a:r>
            <a:r>
              <a:rPr lang="sv-SE" sz="1600" dirty="0"/>
              <a:t> </a:t>
            </a:r>
            <a:r>
              <a:rPr lang="sv-SE" sz="1600" dirty="0" err="1"/>
              <a:t>ሓደ</a:t>
            </a:r>
            <a:r>
              <a:rPr lang="sv-SE" sz="1600" dirty="0"/>
              <a:t> </a:t>
            </a:r>
            <a:r>
              <a:rPr lang="sv-SE" sz="1600" dirty="0" err="1"/>
              <a:t>ሰም</a:t>
            </a:r>
            <a:r>
              <a:rPr lang="sv-SE" sz="1600" dirty="0"/>
              <a:t>  </a:t>
            </a:r>
            <a:r>
              <a:rPr lang="sv-SE" sz="1600" dirty="0" err="1"/>
              <a:t>ኣብ</a:t>
            </a:r>
            <a:r>
              <a:rPr lang="sv-SE" sz="1600" dirty="0"/>
              <a:t> Valsedeln</a:t>
            </a:r>
            <a:r>
              <a:rPr lang="sv-SE" sz="1600" dirty="0" smtClean="0"/>
              <a:t>.</a:t>
            </a:r>
            <a:endParaRPr lang="sv-SE" sz="1600" dirty="0"/>
          </a:p>
          <a:p>
            <a:r>
              <a:rPr lang="sv-SE" sz="1600" dirty="0" err="1"/>
              <a:t>ትክእል</a:t>
            </a:r>
            <a:r>
              <a:rPr lang="sv-SE" sz="1600" dirty="0"/>
              <a:t> </a:t>
            </a:r>
            <a:r>
              <a:rPr lang="sv-SE" sz="1600" dirty="0" err="1"/>
              <a:t>ኢካ</a:t>
            </a:r>
            <a:r>
              <a:rPr lang="sv-SE" sz="1600" dirty="0"/>
              <a:t> </a:t>
            </a:r>
            <a:r>
              <a:rPr lang="sv-SE" sz="1600" dirty="0" err="1"/>
              <a:t>ክትመርጽ</a:t>
            </a:r>
            <a:r>
              <a:rPr lang="sv-SE" sz="1600" dirty="0"/>
              <a:t> </a:t>
            </a:r>
            <a:r>
              <a:rPr lang="sv-SE" sz="1600" dirty="0" err="1"/>
              <a:t>ኣብ</a:t>
            </a:r>
            <a:r>
              <a:rPr lang="sv-SE" sz="1600" dirty="0"/>
              <a:t> </a:t>
            </a:r>
            <a:r>
              <a:rPr lang="sv-SE" sz="1600" dirty="0" err="1"/>
              <a:t>ዝተፈላለያ</a:t>
            </a:r>
            <a:r>
              <a:rPr lang="sv-SE" sz="1600" dirty="0"/>
              <a:t> </a:t>
            </a:r>
            <a:r>
              <a:rPr lang="sv-SE" sz="1600" dirty="0" err="1"/>
              <a:t>ክፋላት</a:t>
            </a:r>
            <a:r>
              <a:rPr lang="sv-SE" sz="1600" dirty="0"/>
              <a:t> </a:t>
            </a:r>
            <a:r>
              <a:rPr lang="sv-SE" sz="1600" dirty="0" err="1"/>
              <a:t>ኣብዞም</a:t>
            </a:r>
            <a:r>
              <a:rPr lang="sv-SE" sz="1600" dirty="0"/>
              <a:t> </a:t>
            </a:r>
            <a:r>
              <a:rPr lang="sv-SE" sz="1600" dirty="0" err="1"/>
              <a:t>ሰለስተ</a:t>
            </a:r>
            <a:r>
              <a:rPr lang="sv-SE" sz="1600" dirty="0"/>
              <a:t> </a:t>
            </a:r>
            <a:r>
              <a:rPr lang="sv-SE" sz="1600" dirty="0" err="1"/>
              <a:t>ዝተፋላለዩ</a:t>
            </a:r>
            <a:r>
              <a:rPr lang="sv-SE" sz="1600" dirty="0"/>
              <a:t> </a:t>
            </a:r>
            <a:r>
              <a:rPr lang="sv-SE" sz="1600" dirty="0" err="1"/>
              <a:t>ምርጫ፣ናይ</a:t>
            </a:r>
            <a:r>
              <a:rPr lang="sv-SE" sz="1600" dirty="0"/>
              <a:t> </a:t>
            </a:r>
            <a:r>
              <a:rPr lang="sv-SE" sz="1600" dirty="0" err="1"/>
              <a:t>ግድን</a:t>
            </a:r>
            <a:r>
              <a:rPr lang="sv-SE" sz="1600" dirty="0"/>
              <a:t> </a:t>
            </a:r>
            <a:r>
              <a:rPr lang="sv-SE" sz="1600" dirty="0" err="1"/>
              <a:t>ኣይኮነን</a:t>
            </a:r>
            <a:r>
              <a:rPr lang="sv-SE" sz="1600" dirty="0"/>
              <a:t> </a:t>
            </a:r>
            <a:r>
              <a:rPr lang="sv-SE" sz="1600" dirty="0" err="1"/>
              <a:t>ክትዛረብ</a:t>
            </a:r>
            <a:r>
              <a:rPr lang="sv-SE" sz="1600" dirty="0"/>
              <a:t> </a:t>
            </a:r>
            <a:r>
              <a:rPr lang="sv-SE" sz="1600" dirty="0" err="1"/>
              <a:t>ኣየነይቲ</a:t>
            </a:r>
            <a:endParaRPr lang="sv-SE" sz="1600" dirty="0"/>
          </a:p>
          <a:p>
            <a:r>
              <a:rPr lang="sv-SE" sz="1600" dirty="0" err="1"/>
              <a:t>ክፋል</a:t>
            </a:r>
            <a:r>
              <a:rPr lang="sv-SE" sz="1600" dirty="0"/>
              <a:t> </a:t>
            </a:r>
            <a:r>
              <a:rPr lang="sv-SE" sz="1600" dirty="0" err="1"/>
              <a:t>ንስካ</a:t>
            </a:r>
            <a:r>
              <a:rPr lang="sv-SE" sz="1600" dirty="0"/>
              <a:t> </a:t>
            </a:r>
            <a:r>
              <a:rPr lang="sv-SE" sz="1600" dirty="0" err="1"/>
              <a:t>ከም</a:t>
            </a:r>
            <a:r>
              <a:rPr lang="sv-SE" sz="1600" dirty="0"/>
              <a:t> </a:t>
            </a:r>
            <a:r>
              <a:rPr lang="sv-SE" sz="1600" dirty="0" err="1"/>
              <a:t>ትመርጽ</a:t>
            </a:r>
            <a:r>
              <a:rPr lang="sv-SE" sz="1600" dirty="0"/>
              <a:t>።</a:t>
            </a:r>
          </a:p>
          <a:p>
            <a:endParaRPr lang="sv-SE" sz="1600" dirty="0"/>
          </a:p>
          <a:p>
            <a:r>
              <a:rPr lang="sv-SE" sz="1600" dirty="0" err="1"/>
              <a:t>ኣብዝሓለፈ</a:t>
            </a:r>
            <a:r>
              <a:rPr lang="sv-SE" sz="1600" dirty="0"/>
              <a:t> 5 </a:t>
            </a:r>
            <a:r>
              <a:rPr lang="sv-SE" sz="1600" dirty="0" err="1"/>
              <a:t>ዓመት</a:t>
            </a:r>
            <a:r>
              <a:rPr lang="sv-SE" sz="1600" dirty="0"/>
              <a:t> </a:t>
            </a:r>
            <a:r>
              <a:rPr lang="sv-SE" sz="1600" dirty="0" err="1"/>
              <a:t>ዝነበረ</a:t>
            </a:r>
            <a:r>
              <a:rPr lang="sv-SE" sz="1600" dirty="0"/>
              <a:t> </a:t>
            </a:r>
            <a:r>
              <a:rPr lang="sv-SE" sz="1600" dirty="0" err="1"/>
              <a:t>ምርጫ</a:t>
            </a:r>
            <a:r>
              <a:rPr lang="sv-SE" sz="1600" dirty="0"/>
              <a:t> </a:t>
            </a:r>
            <a:r>
              <a:rPr lang="sv-SE" sz="1600" dirty="0" err="1"/>
              <a:t>ኤውሮጳ</a:t>
            </a:r>
            <a:r>
              <a:rPr lang="sv-SE" sz="1600" dirty="0"/>
              <a:t> ናይ </a:t>
            </a:r>
            <a:r>
              <a:rPr lang="sv-SE" sz="1600" dirty="0" err="1"/>
              <a:t>ግድን</a:t>
            </a:r>
            <a:r>
              <a:rPr lang="sv-SE" sz="1600" dirty="0"/>
              <a:t> </a:t>
            </a:r>
            <a:r>
              <a:rPr lang="sv-SE" sz="1600" dirty="0" err="1"/>
              <a:t>ጌግነት</a:t>
            </a:r>
            <a:r>
              <a:rPr lang="sv-SE" sz="1600" dirty="0"/>
              <a:t> ናይ </a:t>
            </a:r>
            <a:r>
              <a:rPr lang="sv-SE" sz="1600" dirty="0" err="1"/>
              <a:t>ኤውሮጳ</a:t>
            </a:r>
            <a:r>
              <a:rPr lang="sv-SE" sz="1600" dirty="0"/>
              <a:t> </a:t>
            </a:r>
            <a:r>
              <a:rPr lang="sv-SE" sz="1600" dirty="0" err="1"/>
              <a:t>ክህልዎ</a:t>
            </a:r>
            <a:r>
              <a:rPr lang="sv-SE" sz="1600" dirty="0"/>
              <a:t> </a:t>
            </a:r>
            <a:r>
              <a:rPr lang="sv-SE" sz="1600" dirty="0" err="1"/>
              <a:t>ኣልዎ</a:t>
            </a:r>
            <a:r>
              <a:rPr lang="sv-SE" sz="1600" dirty="0"/>
              <a:t> ፣</a:t>
            </a:r>
            <a:r>
              <a:rPr lang="sv-SE" sz="1600" dirty="0" err="1"/>
              <a:t>ሓደ</a:t>
            </a:r>
            <a:r>
              <a:rPr lang="sv-SE" sz="1600" dirty="0"/>
              <a:t> </a:t>
            </a:r>
            <a:r>
              <a:rPr lang="sv-SE" sz="1600" dirty="0" err="1"/>
              <a:t>ሓደ</a:t>
            </a:r>
            <a:r>
              <a:rPr lang="sv-SE" sz="1600" dirty="0"/>
              <a:t> </a:t>
            </a:r>
            <a:r>
              <a:rPr lang="sv-SE" sz="1600" dirty="0" err="1"/>
              <a:t>ግዜ</a:t>
            </a:r>
            <a:r>
              <a:rPr lang="sv-SE" sz="1600" dirty="0"/>
              <a:t> Folkomröstning.</a:t>
            </a:r>
          </a:p>
          <a:p>
            <a:r>
              <a:rPr lang="sv-SE" sz="1600" dirty="0" err="1"/>
              <a:t>ብድሕሪኡ</a:t>
            </a:r>
            <a:r>
              <a:rPr lang="sv-SE" sz="1600" dirty="0"/>
              <a:t> Folkomröstningen </a:t>
            </a:r>
            <a:r>
              <a:rPr lang="sv-SE" sz="1600" dirty="0" err="1"/>
              <a:t>ኣብ</a:t>
            </a:r>
            <a:r>
              <a:rPr lang="sv-SE" sz="1600" dirty="0"/>
              <a:t> </a:t>
            </a:r>
            <a:r>
              <a:rPr lang="sv-SE" sz="1600" dirty="0" err="1"/>
              <a:t>2003,ብዛዕባ</a:t>
            </a:r>
            <a:r>
              <a:rPr lang="sv-SE" sz="1600" dirty="0"/>
              <a:t> </a:t>
            </a:r>
            <a:r>
              <a:rPr lang="sv-SE" sz="1600" dirty="0" err="1"/>
              <a:t>እቲ</a:t>
            </a:r>
            <a:r>
              <a:rPr lang="sv-SE" sz="1600" dirty="0"/>
              <a:t> svenska </a:t>
            </a:r>
            <a:r>
              <a:rPr lang="sv-SE" sz="1600" dirty="0" err="1"/>
              <a:t>እንተድኣ</a:t>
            </a:r>
            <a:r>
              <a:rPr lang="sv-SE" sz="1600" dirty="0"/>
              <a:t> </a:t>
            </a:r>
            <a:r>
              <a:rPr lang="sv-SE" sz="1600" dirty="0" err="1"/>
              <a:t>ዝቅየር</a:t>
            </a:r>
            <a:r>
              <a:rPr lang="sv-SE" sz="1600" dirty="0"/>
              <a:t> </a:t>
            </a:r>
            <a:r>
              <a:rPr lang="sv-SE" sz="1600" dirty="0" err="1"/>
              <a:t>ኮይኑ</a:t>
            </a:r>
            <a:r>
              <a:rPr lang="sv-SE" sz="1600" dirty="0"/>
              <a:t> </a:t>
            </a:r>
            <a:r>
              <a:rPr lang="sv-SE" sz="1600" dirty="0" err="1"/>
              <a:t>ካብ</a:t>
            </a:r>
            <a:r>
              <a:rPr lang="sv-SE" sz="1600" dirty="0"/>
              <a:t> </a:t>
            </a:r>
            <a:r>
              <a:rPr lang="sv-SE" sz="1600" dirty="0" err="1"/>
              <a:t>ክሮኖር</a:t>
            </a:r>
            <a:r>
              <a:rPr lang="sv-SE" sz="1600" dirty="0"/>
              <a:t> </a:t>
            </a:r>
            <a:r>
              <a:rPr lang="sv-SE" sz="1600" dirty="0" err="1"/>
              <a:t>ናብ</a:t>
            </a:r>
            <a:r>
              <a:rPr lang="sv-SE" sz="1600" dirty="0"/>
              <a:t> euro.</a:t>
            </a:r>
          </a:p>
          <a:p>
            <a:r>
              <a:rPr lang="sv-SE" sz="1600" dirty="0" err="1"/>
              <a:t>ህዝቢ</a:t>
            </a:r>
            <a:r>
              <a:rPr lang="sv-SE" sz="1600" dirty="0"/>
              <a:t> ናይ </a:t>
            </a:r>
            <a:r>
              <a:rPr lang="sv-SE" sz="1600" dirty="0" err="1"/>
              <a:t>ሽወደን</a:t>
            </a:r>
            <a:r>
              <a:rPr lang="sv-SE" sz="1600" dirty="0"/>
              <a:t> </a:t>
            </a:r>
            <a:r>
              <a:rPr lang="sv-SE" sz="1600" dirty="0" err="1"/>
              <a:t>ምርጭኦ</a:t>
            </a:r>
            <a:r>
              <a:rPr lang="sv-SE" sz="1600" dirty="0"/>
              <a:t> </a:t>
            </a:r>
            <a:r>
              <a:rPr lang="sv-SE" sz="1600" dirty="0" err="1"/>
              <a:t>ኣይኮነን</a:t>
            </a:r>
            <a:r>
              <a:rPr lang="sv-SE" sz="1600" dirty="0"/>
              <a:t>።</a:t>
            </a:r>
          </a:p>
        </p:txBody>
      </p:sp>
      <p:pic>
        <p:nvPicPr>
          <p:cNvPr id="12" name="Bildobjekt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21419" y="4300609"/>
            <a:ext cx="5760720" cy="1619885"/>
          </a:xfrm>
          <a:prstGeom prst="rect">
            <a:avLst/>
          </a:prstGeom>
        </p:spPr>
      </p:pic>
      <p:pic>
        <p:nvPicPr>
          <p:cNvPr id="11" name="Bildobjekt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93" y="2576945"/>
            <a:ext cx="5752704" cy="157334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75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pic>
        <p:nvPicPr>
          <p:cNvPr id="7" name="Bildobjekt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345" y="498145"/>
            <a:ext cx="4154872" cy="230513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20248" y="386638"/>
            <a:ext cx="6162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እንታይ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ይደልዩ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ፓርትታት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85566" y="1019575"/>
            <a:ext cx="5333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ብዙሓት</a:t>
            </a:r>
            <a:r>
              <a:rPr lang="sv-SE" dirty="0"/>
              <a:t> </a:t>
            </a:r>
            <a:r>
              <a:rPr lang="sv-SE" dirty="0" err="1"/>
              <a:t>ዝተፈላለያ</a:t>
            </a:r>
            <a:r>
              <a:rPr lang="sv-SE" dirty="0"/>
              <a:t> </a:t>
            </a:r>
            <a:r>
              <a:rPr lang="sv-SE" dirty="0" err="1"/>
              <a:t>ዌብ</a:t>
            </a:r>
            <a:r>
              <a:rPr lang="sv-SE" dirty="0"/>
              <a:t> </a:t>
            </a:r>
            <a:r>
              <a:rPr lang="sv-SE" dirty="0" err="1"/>
              <a:t>ሳይት</a:t>
            </a:r>
            <a:r>
              <a:rPr lang="sv-SE" dirty="0"/>
              <a:t> </a:t>
            </a:r>
            <a:r>
              <a:rPr lang="sv-SE" dirty="0" err="1"/>
              <a:t>ይርከብ</a:t>
            </a:r>
            <a:r>
              <a:rPr lang="sv-SE" dirty="0"/>
              <a:t> </a:t>
            </a:r>
            <a:r>
              <a:rPr lang="sv-SE" dirty="0" err="1"/>
              <a:t>ዝተፈላለያ</a:t>
            </a:r>
            <a:r>
              <a:rPr lang="sv-SE" dirty="0"/>
              <a:t> valkompasser </a:t>
            </a:r>
            <a:r>
              <a:rPr lang="sv-SE" dirty="0" err="1"/>
              <a:t>ኣብኡ</a:t>
            </a:r>
            <a:r>
              <a:rPr lang="sv-SE" dirty="0"/>
              <a:t> </a:t>
            </a:r>
            <a:r>
              <a:rPr lang="sv-SE" dirty="0" err="1"/>
              <a:t>ክትፍትኖ</a:t>
            </a:r>
            <a:r>
              <a:rPr lang="sv-SE" dirty="0"/>
              <a:t> </a:t>
            </a:r>
            <a:r>
              <a:rPr lang="sv-SE" dirty="0" err="1"/>
              <a:t>ትክእል</a:t>
            </a:r>
            <a:r>
              <a:rPr lang="sv-SE" dirty="0"/>
              <a:t> </a:t>
            </a:r>
            <a:r>
              <a:rPr lang="sv-SE" dirty="0" err="1"/>
              <a:t>ኢካ</a:t>
            </a:r>
            <a:r>
              <a:rPr lang="sv-SE" dirty="0"/>
              <a:t> </a:t>
            </a:r>
            <a:r>
              <a:rPr lang="sv-SE" dirty="0" err="1"/>
              <a:t>ዝተፈላለየ</a:t>
            </a:r>
            <a:r>
              <a:rPr lang="sv-SE" dirty="0"/>
              <a:t> </a:t>
            </a:r>
            <a:r>
              <a:rPr lang="sv-SE" dirty="0" err="1"/>
              <a:t>ሕቶታት</a:t>
            </a:r>
            <a:r>
              <a:rPr lang="sv-SE" dirty="0"/>
              <a:t>።</a:t>
            </a:r>
          </a:p>
          <a:p>
            <a:r>
              <a:rPr lang="sv-SE" dirty="0" err="1"/>
              <a:t>ናይ</a:t>
            </a:r>
            <a:r>
              <a:rPr lang="sv-SE" dirty="0"/>
              <a:t> </a:t>
            </a:r>
            <a:r>
              <a:rPr lang="sv-SE" dirty="0" err="1"/>
              <a:t>ሽወደን</a:t>
            </a:r>
            <a:r>
              <a:rPr lang="sv-SE" dirty="0"/>
              <a:t> </a:t>
            </a:r>
            <a:r>
              <a:rPr lang="sv-SE" dirty="0" err="1"/>
              <a:t>ሬድዮ</a:t>
            </a:r>
            <a:r>
              <a:rPr lang="sv-SE" dirty="0"/>
              <a:t> valkompass </a:t>
            </a:r>
            <a:r>
              <a:rPr lang="sv-SE" dirty="0" err="1"/>
              <a:t>ኣሎ</a:t>
            </a:r>
            <a:r>
              <a:rPr lang="sv-SE" dirty="0"/>
              <a:t> ብ 6 </a:t>
            </a:r>
            <a:r>
              <a:rPr lang="sv-SE" dirty="0" err="1"/>
              <a:t>ዝተፈላለየ</a:t>
            </a:r>
            <a:r>
              <a:rPr lang="sv-SE" dirty="0"/>
              <a:t> </a:t>
            </a:r>
            <a:r>
              <a:rPr lang="sv-SE" dirty="0" err="1"/>
              <a:t>ቓንቓ</a:t>
            </a:r>
            <a:r>
              <a:rPr lang="sv-SE" dirty="0"/>
              <a:t>.</a:t>
            </a:r>
          </a:p>
          <a:p>
            <a:r>
              <a:rPr lang="sv-SE" dirty="0"/>
              <a:t>Svenska, arabiska, engelska, </a:t>
            </a:r>
            <a:r>
              <a:rPr lang="sv-SE" dirty="0" err="1"/>
              <a:t>sorani</a:t>
            </a:r>
            <a:r>
              <a:rPr lang="sv-SE" dirty="0"/>
              <a:t>, </a:t>
            </a:r>
            <a:r>
              <a:rPr lang="sv-SE" smtClean="0"/>
              <a:t>kurmanji</a:t>
            </a:r>
            <a:r>
              <a:rPr lang="sv-SE" dirty="0"/>
              <a:t>, persiska och somaliska.</a:t>
            </a:r>
          </a:p>
          <a:p>
            <a:endParaRPr lang="sv-SE" dirty="0" smtClean="0"/>
          </a:p>
          <a:p>
            <a:r>
              <a:rPr lang="sv-SE" dirty="0" err="1"/>
              <a:t>ይርከብ</a:t>
            </a:r>
            <a:r>
              <a:rPr lang="sv-SE" dirty="0"/>
              <a:t> </a:t>
            </a:r>
            <a:r>
              <a:rPr lang="sv-SE" dirty="0" err="1"/>
              <a:t>ብዙሕ</a:t>
            </a:r>
            <a:r>
              <a:rPr lang="sv-SE" dirty="0"/>
              <a:t> valkompasser </a:t>
            </a:r>
            <a:r>
              <a:rPr lang="sv-SE" dirty="0" err="1"/>
              <a:t>ኣብ</a:t>
            </a:r>
            <a:r>
              <a:rPr lang="sv-SE" dirty="0"/>
              <a:t> ኡ።</a:t>
            </a:r>
          </a:p>
          <a:p>
            <a:r>
              <a:rPr lang="sv-SE" dirty="0" smtClean="0">
                <a:hlinkClick r:id="rId5"/>
              </a:rPr>
              <a:t>Sveriges </a:t>
            </a:r>
            <a:r>
              <a:rPr lang="sv-SE" dirty="0" smtClean="0">
                <a:hlinkClick r:id="rId5"/>
              </a:rPr>
              <a:t>television</a:t>
            </a:r>
            <a:endParaRPr lang="sv-SE" dirty="0" smtClean="0"/>
          </a:p>
          <a:p>
            <a:r>
              <a:rPr lang="sv-SE" dirty="0" smtClean="0">
                <a:hlinkClick r:id="rId6"/>
              </a:rPr>
              <a:t>TV4</a:t>
            </a:r>
            <a:endParaRPr lang="sv-SE" dirty="0" smtClean="0">
              <a:hlinkClick r:id="rId7"/>
            </a:endParaRPr>
          </a:p>
          <a:p>
            <a:r>
              <a:rPr lang="sv-SE" dirty="0" smtClean="0">
                <a:hlinkClick r:id="rId7"/>
              </a:rPr>
              <a:t>Aftonbladet</a:t>
            </a:r>
            <a:endParaRPr lang="sv-SE" dirty="0" smtClean="0"/>
          </a:p>
          <a:p>
            <a:r>
              <a:rPr lang="sv-SE" dirty="0" smtClean="0">
                <a:hlinkClick r:id="rId8"/>
              </a:rPr>
              <a:t>Expressen</a:t>
            </a:r>
            <a:endParaRPr lang="sv-SE" dirty="0" smtClean="0"/>
          </a:p>
          <a:p>
            <a:r>
              <a:rPr lang="sv-SE" dirty="0" smtClean="0">
                <a:hlinkClick r:id="rId9"/>
              </a:rPr>
              <a:t>TT Nyhetsbyrån</a:t>
            </a:r>
            <a:endParaRPr lang="sv-SE" dirty="0" smtClean="0"/>
          </a:p>
        </p:txBody>
      </p:sp>
      <p:sp>
        <p:nvSpPr>
          <p:cNvPr id="10" name="Högerpil 9">
            <a:hlinkClick r:id="rId3"/>
          </p:cNvPr>
          <p:cNvSpPr/>
          <p:nvPr/>
        </p:nvSpPr>
        <p:spPr>
          <a:xfrm>
            <a:off x="5621228" y="879791"/>
            <a:ext cx="1787237" cy="1487978"/>
          </a:xfrm>
          <a:prstGeom prst="rightArrow">
            <a:avLst/>
          </a:prstGeom>
          <a:solidFill>
            <a:srgbClr val="FCA23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7844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ሓበሬታ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ብዝተፈላለየ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ቛንቓ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5" y="1019575"/>
            <a:ext cx="549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All information om valet finns på 9 språk:</a:t>
            </a:r>
          </a:p>
          <a:p>
            <a:r>
              <a:rPr lang="sv-SE" sz="1400" dirty="0"/>
              <a:t>Af </a:t>
            </a:r>
            <a:r>
              <a:rPr lang="sv-SE" sz="1400" dirty="0" err="1"/>
              <a:t>Soomaali</a:t>
            </a:r>
            <a:r>
              <a:rPr lang="sv-SE" sz="1400" dirty="0"/>
              <a:t> – </a:t>
            </a:r>
            <a:r>
              <a:rPr lang="sv-SE" sz="1400" dirty="0" smtClean="0"/>
              <a:t>Somaliska, English </a:t>
            </a:r>
            <a:r>
              <a:rPr lang="sv-SE" sz="1400" dirty="0"/>
              <a:t>– </a:t>
            </a:r>
            <a:r>
              <a:rPr lang="sv-SE" sz="1400" dirty="0" smtClean="0"/>
              <a:t>Engelska, </a:t>
            </a:r>
            <a:r>
              <a:rPr lang="sv-SE" sz="1400" dirty="0" err="1" smtClean="0"/>
              <a:t>Español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Spanska, Français </a:t>
            </a:r>
            <a:r>
              <a:rPr lang="sv-SE" sz="1400" dirty="0"/>
              <a:t>– </a:t>
            </a:r>
            <a:r>
              <a:rPr lang="sv-SE" sz="1400" dirty="0" smtClean="0"/>
              <a:t>Franska, </a:t>
            </a:r>
            <a:r>
              <a:rPr lang="sv-SE" sz="1400" dirty="0" err="1" smtClean="0"/>
              <a:t>Pусский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Ryska, </a:t>
            </a:r>
            <a:r>
              <a:rPr lang="ar-SA" sz="1400" dirty="0" smtClean="0"/>
              <a:t>العربية </a:t>
            </a:r>
            <a:r>
              <a:rPr lang="sv-SE" sz="1400" dirty="0"/>
              <a:t>– </a:t>
            </a:r>
            <a:r>
              <a:rPr lang="sv-SE" sz="1400" dirty="0" smtClean="0"/>
              <a:t>Arabiska ,</a:t>
            </a:r>
            <a:r>
              <a:rPr lang="ar-SA" sz="1400" dirty="0" smtClean="0"/>
              <a:t>دری </a:t>
            </a:r>
            <a:r>
              <a:rPr lang="sv-SE" sz="1400" dirty="0" smtClean="0"/>
              <a:t>– Dari, </a:t>
            </a:r>
            <a:r>
              <a:rPr lang="ar-SA" sz="1400" dirty="0" smtClean="0"/>
              <a:t>فارسی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Persiska, </a:t>
            </a:r>
            <a:r>
              <a:rPr lang="sv-SE" sz="1400" dirty="0" err="1" smtClean="0"/>
              <a:t>ትግርኛ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err="1" smtClean="0"/>
              <a:t>Tigrinska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320248" y="2362570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3"/>
              </a:rPr>
              <a:t>ስርዓተ-ደሞክራሲ ኣብ ሽወደን</a:t>
            </a:r>
            <a:endParaRPr lang="am-ET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317893" y="2732830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4"/>
              </a:rPr>
              <a:t>ናይ ሽወደን ስርዓተ ምርጫ</a:t>
            </a:r>
            <a:endParaRPr lang="am-ET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320248" y="3082318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5"/>
              </a:rPr>
              <a:t>ፖሊቲካውያን ሓሳባትን</a:t>
            </a:r>
            <a:endParaRPr lang="am-ET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317893" y="3451650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6"/>
              </a:rPr>
              <a:t>ደሞክራሲ እንታይ እዩ?</a:t>
            </a:r>
            <a:endParaRPr lang="am-ET" b="1" dirty="0"/>
          </a:p>
        </p:txBody>
      </p:sp>
      <p:sp>
        <p:nvSpPr>
          <p:cNvPr id="15" name="textruta 14"/>
          <p:cNvSpPr txBox="1"/>
          <p:nvPr/>
        </p:nvSpPr>
        <p:spPr>
          <a:xfrm>
            <a:off x="317893" y="3816415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7"/>
              </a:rPr>
              <a:t>ምዕባለ ደሞክራሲ ኣብ ሽወደን</a:t>
            </a:r>
            <a:endParaRPr lang="am-ET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315538" y="4167382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8"/>
              </a:rPr>
              <a:t>ኣርባዕተ መሰረታውያን ሕግታት ወይ ቅዋማት ሽወደን</a:t>
            </a:r>
            <a:endParaRPr lang="am-ET" b="1" dirty="0"/>
          </a:p>
        </p:txBody>
      </p:sp>
      <p:sp>
        <p:nvSpPr>
          <p:cNvPr id="17" name="textruta 16"/>
          <p:cNvSpPr txBox="1"/>
          <p:nvPr/>
        </p:nvSpPr>
        <p:spPr>
          <a:xfrm>
            <a:off x="317893" y="4541670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>
                <a:hlinkClick r:id="rId9"/>
              </a:rPr>
              <a:t>ደሞክራሲ ኣብ መዓልታዊ </a:t>
            </a:r>
            <a:r>
              <a:rPr lang="am-ET" b="1" dirty="0" smtClean="0">
                <a:hlinkClick r:id="rId9"/>
              </a:rPr>
              <a:t>መነባብሮ</a:t>
            </a:r>
            <a:endParaRPr lang="am-ET" b="1" dirty="0"/>
          </a:p>
        </p:txBody>
      </p:sp>
      <p:sp>
        <p:nvSpPr>
          <p:cNvPr id="18" name="textruta 17"/>
          <p:cNvSpPr txBox="1"/>
          <p:nvPr/>
        </p:nvSpPr>
        <p:spPr>
          <a:xfrm>
            <a:off x="311343" y="4964037"/>
            <a:ext cx="5482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ሓበሬታ</a:t>
            </a:r>
            <a:r>
              <a:rPr lang="sv-SE" b="1" dirty="0"/>
              <a:t> </a:t>
            </a:r>
            <a:r>
              <a:rPr lang="sv-SE" b="1" dirty="0" err="1"/>
              <a:t>pdf</a:t>
            </a:r>
            <a:r>
              <a:rPr lang="sv-SE" b="1" dirty="0"/>
              <a:t> </a:t>
            </a:r>
            <a:r>
              <a:rPr lang="sv-SE" b="1" dirty="0" err="1"/>
              <a:t>እንተድኣ</a:t>
            </a:r>
            <a:r>
              <a:rPr lang="sv-SE" b="1" dirty="0"/>
              <a:t> </a:t>
            </a:r>
            <a:r>
              <a:rPr lang="sv-SE" b="1" dirty="0" err="1"/>
              <a:t>ከመይ</a:t>
            </a:r>
            <a:r>
              <a:rPr lang="sv-SE" b="1" dirty="0"/>
              <a:t> </a:t>
            </a:r>
            <a:r>
              <a:rPr lang="sv-SE" b="1" dirty="0" err="1"/>
              <a:t>ገርካ</a:t>
            </a:r>
            <a:r>
              <a:rPr lang="sv-SE" b="1" dirty="0"/>
              <a:t> </a:t>
            </a:r>
            <a:r>
              <a:rPr lang="sv-SE" b="1" dirty="0" err="1"/>
              <a:t>ከም</a:t>
            </a:r>
            <a:r>
              <a:rPr lang="sv-SE" b="1" dirty="0"/>
              <a:t> </a:t>
            </a:r>
            <a:r>
              <a:rPr lang="sv-SE" b="1" dirty="0" err="1"/>
              <a:t>ዝምረጽ</a:t>
            </a:r>
            <a:r>
              <a:rPr lang="sv-SE" b="1" dirty="0"/>
              <a:t> </a:t>
            </a:r>
            <a:r>
              <a:rPr lang="sv-SE" b="1" dirty="0" err="1"/>
              <a:t>ኪድ</a:t>
            </a:r>
            <a:r>
              <a:rPr lang="sv-SE" b="1" dirty="0"/>
              <a:t> </a:t>
            </a:r>
            <a:r>
              <a:rPr lang="sv-SE" b="1" dirty="0" err="1"/>
              <a:t>ናብ</a:t>
            </a:r>
            <a:r>
              <a:rPr lang="sv-SE" b="1" dirty="0"/>
              <a:t> 30 </a:t>
            </a:r>
            <a:r>
              <a:rPr lang="sv-SE" b="1" dirty="0" err="1"/>
              <a:t>ቛንቃ</a:t>
            </a:r>
            <a:r>
              <a:rPr lang="sv-SE" b="1" dirty="0"/>
              <a:t> </a:t>
            </a:r>
            <a:r>
              <a:rPr lang="sv-SE" b="1" dirty="0" err="1"/>
              <a:t>ክመጸካ</a:t>
            </a:r>
            <a:r>
              <a:rPr lang="sv-SE" b="1" dirty="0"/>
              <a:t> </a:t>
            </a:r>
            <a:r>
              <a:rPr lang="sv-SE" b="1" dirty="0" err="1"/>
              <a:t>ክትረክብ</a:t>
            </a:r>
            <a:r>
              <a:rPr lang="sv-SE" b="1" dirty="0"/>
              <a:t> </a:t>
            </a:r>
            <a:r>
              <a:rPr lang="sv-SE" b="1" dirty="0" err="1"/>
              <a:t>ናብ</a:t>
            </a:r>
            <a:r>
              <a:rPr lang="sv-SE" b="1" dirty="0"/>
              <a:t> </a:t>
            </a:r>
            <a:r>
              <a:rPr lang="sv-SE" b="1" dirty="0" err="1"/>
              <a:t>ምርጫ</a:t>
            </a:r>
            <a:r>
              <a:rPr lang="sv-SE" b="1" dirty="0"/>
              <a:t> 2018</a:t>
            </a:r>
            <a:r>
              <a:rPr lang="sv-SE" b="1" dirty="0" smtClean="0"/>
              <a:t>.</a:t>
            </a:r>
          </a:p>
          <a:p>
            <a:r>
              <a:rPr lang="sv-SE" sz="1200" dirty="0"/>
              <a:t>Albanska, Arabiska, Bosniska/Kroatiska/Serbiska, Engelska, Finska, Franska, Jiddisch, Kinesiska, Nordkurdiska, </a:t>
            </a:r>
            <a:r>
              <a:rPr lang="sv-SE" sz="1200" dirty="0" err="1"/>
              <a:t>Lulesamiska</a:t>
            </a:r>
            <a:r>
              <a:rPr lang="sv-SE" sz="1200" dirty="0"/>
              <a:t>, Meänkieli, Nordsamiska, Persiska (farsi), Polska, Romanska </a:t>
            </a:r>
            <a:r>
              <a:rPr lang="sv-SE" sz="1200" dirty="0" err="1"/>
              <a:t>lovari</a:t>
            </a:r>
            <a:r>
              <a:rPr lang="sv-SE" sz="1200" dirty="0"/>
              <a:t>, Romska </a:t>
            </a:r>
            <a:r>
              <a:rPr lang="sv-SE" sz="1200" dirty="0" err="1"/>
              <a:t>kelderash</a:t>
            </a:r>
            <a:r>
              <a:rPr lang="sv-SE" sz="1200" dirty="0"/>
              <a:t>, Romska </a:t>
            </a:r>
            <a:r>
              <a:rPr lang="sv-SE" sz="1200" dirty="0" err="1"/>
              <a:t>arli</a:t>
            </a:r>
            <a:r>
              <a:rPr lang="sv-SE" sz="1200" dirty="0"/>
              <a:t>, Romska kale, Rumänska, Ryska, Slovakiska, Slovenska, </a:t>
            </a:r>
            <a:r>
              <a:rPr lang="sv-SE" sz="1200" dirty="0" err="1"/>
              <a:t>Sorani</a:t>
            </a:r>
            <a:r>
              <a:rPr lang="sv-SE" sz="1200" dirty="0"/>
              <a:t> (</a:t>
            </a:r>
            <a:r>
              <a:rPr lang="sv-SE" sz="1200" dirty="0" err="1"/>
              <a:t>sydkurdiska</a:t>
            </a:r>
            <a:r>
              <a:rPr lang="sv-SE" sz="1200" dirty="0"/>
              <a:t>), Somaliska, Spanska, Sydsamiska, Syriska, Thailändska, </a:t>
            </a:r>
            <a:r>
              <a:rPr lang="sv-SE" sz="1200" dirty="0" err="1"/>
              <a:t>Tigrinska</a:t>
            </a:r>
            <a:r>
              <a:rPr lang="sv-SE" sz="1200" dirty="0"/>
              <a:t>, </a:t>
            </a:r>
            <a:r>
              <a:rPr lang="sv-SE" sz="1200" dirty="0" smtClean="0"/>
              <a:t>Turkiska och Tyska.</a:t>
            </a:r>
            <a:endParaRPr lang="sv-SE" sz="1200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19" y="3118587"/>
            <a:ext cx="5760720" cy="2801907"/>
          </a:xfrm>
          <a:prstGeom prst="rect">
            <a:avLst/>
          </a:prstGeom>
        </p:spPr>
      </p:pic>
      <p:pic>
        <p:nvPicPr>
          <p:cNvPr id="21" name="Bildobjekt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713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ተሳተፍቲ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ናይቲ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ምርጫ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ኣብ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ሶደርሃም</a:t>
            </a:r>
            <a:r>
              <a:rPr lang="sv-SE" sz="3600" b="1" dirty="0">
                <a:solidFill>
                  <a:srgbClr val="FCA231"/>
                </a:solidFill>
              </a:rPr>
              <a:t>።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46966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ተሳተፍቲ</a:t>
            </a:r>
            <a:r>
              <a:rPr lang="sv-SE" dirty="0" smtClean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ሕጊ</a:t>
            </a:r>
            <a:r>
              <a:rPr lang="sv-SE" dirty="0"/>
              <a:t> </a:t>
            </a:r>
            <a:r>
              <a:rPr lang="sv-SE" dirty="0" err="1"/>
              <a:t>ዝተሓወሶ</a:t>
            </a:r>
            <a:r>
              <a:rPr lang="sv-SE" dirty="0"/>
              <a:t> </a:t>
            </a:r>
            <a:r>
              <a:rPr lang="sv-SE" dirty="0" err="1"/>
              <a:t>ወጻኢ</a:t>
            </a:r>
            <a:r>
              <a:rPr lang="sv-SE" dirty="0"/>
              <a:t> </a:t>
            </a:r>
            <a:r>
              <a:rPr lang="sv-SE" dirty="0" err="1"/>
              <a:t>ሃገር</a:t>
            </a:r>
            <a:r>
              <a:rPr lang="sv-SE" dirty="0"/>
              <a:t> </a:t>
            </a:r>
            <a:r>
              <a:rPr lang="sv-SE" dirty="0" err="1"/>
              <a:t>ተወላዲ</a:t>
            </a:r>
            <a:r>
              <a:rPr lang="sv-SE" dirty="0"/>
              <a:t>።</a:t>
            </a:r>
            <a:endParaRPr lang="sv-SE" dirty="0" smtClean="0"/>
          </a:p>
          <a:p>
            <a:r>
              <a:rPr lang="sv-SE" dirty="0" err="1" smtClean="0"/>
              <a:t>ተገዳስነት</a:t>
            </a:r>
            <a:r>
              <a:rPr lang="sv-SE" dirty="0" smtClean="0"/>
              <a:t> </a:t>
            </a:r>
            <a:r>
              <a:rPr lang="sv-SE" dirty="0"/>
              <a:t>ን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ምውሳክ</a:t>
            </a:r>
            <a:r>
              <a:rPr lang="sv-SE" dirty="0"/>
              <a:t> </a:t>
            </a:r>
            <a:r>
              <a:rPr lang="sv-SE" dirty="0" err="1"/>
              <a:t>ሕጊ</a:t>
            </a:r>
            <a:r>
              <a:rPr lang="sv-SE" dirty="0"/>
              <a:t> </a:t>
            </a:r>
            <a:r>
              <a:rPr lang="sv-SE" dirty="0" err="1"/>
              <a:t>ግዜ</a:t>
            </a:r>
            <a:r>
              <a:rPr lang="sv-SE" dirty="0"/>
              <a:t> </a:t>
            </a:r>
            <a:r>
              <a:rPr lang="sv-SE" dirty="0" err="1"/>
              <a:t>ሓደ</a:t>
            </a:r>
            <a:r>
              <a:rPr lang="sv-SE" dirty="0"/>
              <a:t> </a:t>
            </a:r>
            <a:r>
              <a:rPr lang="sv-SE" dirty="0" err="1"/>
              <a:t>ሰብ</a:t>
            </a:r>
            <a:r>
              <a:rPr lang="sv-SE" dirty="0"/>
              <a:t> </a:t>
            </a:r>
            <a:r>
              <a:rPr lang="sv-SE" dirty="0" err="1"/>
              <a:t>መንበሪ</a:t>
            </a:r>
            <a:r>
              <a:rPr lang="sv-SE" dirty="0"/>
              <a:t> </a:t>
            </a:r>
            <a:r>
              <a:rPr lang="sv-SE" dirty="0" err="1"/>
              <a:t>ክህልዎ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ሽወደን</a:t>
            </a:r>
            <a:r>
              <a:rPr lang="sv-SE" dirty="0"/>
              <a:t>።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ንሳቶም</a:t>
            </a:r>
            <a:r>
              <a:rPr lang="sv-SE" dirty="0" smtClean="0"/>
              <a:t> </a:t>
            </a:r>
            <a:r>
              <a:rPr lang="sv-SE" dirty="0"/>
              <a:t>3 </a:t>
            </a:r>
            <a:r>
              <a:rPr lang="sv-SE" dirty="0" err="1"/>
              <a:t>ዓበይቲ</a:t>
            </a:r>
            <a:r>
              <a:rPr lang="sv-SE" dirty="0"/>
              <a:t> </a:t>
            </a:r>
            <a:r>
              <a:rPr lang="sv-SE" dirty="0" err="1"/>
              <a:t>ዞባ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ሶዳርሃምን</a:t>
            </a:r>
            <a:r>
              <a:rPr lang="sv-SE" dirty="0"/>
              <a:t> </a:t>
            </a:r>
            <a:r>
              <a:rPr lang="sv-SE" dirty="0" err="1"/>
              <a:t>ምምህዳር</a:t>
            </a:r>
            <a:r>
              <a:rPr lang="sv-SE" dirty="0"/>
              <a:t> </a:t>
            </a:r>
            <a:r>
              <a:rPr lang="sv-SE" dirty="0" err="1"/>
              <a:t>ነይሩ</a:t>
            </a:r>
            <a:r>
              <a:rPr lang="sv-SE" dirty="0"/>
              <a:t> </a:t>
            </a:r>
            <a:r>
              <a:rPr lang="sv-SE" dirty="0" err="1"/>
              <a:t>ሕጊ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ተሳተፍቲ</a:t>
            </a:r>
            <a:r>
              <a:rPr lang="sv-SE" dirty="0"/>
              <a:t>።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Norrberget – Hägnan </a:t>
            </a:r>
            <a:r>
              <a:rPr lang="sv-SE" dirty="0" smtClean="0"/>
              <a:t>74 </a:t>
            </a:r>
            <a:r>
              <a:rPr lang="sv-SE" dirty="0" err="1"/>
              <a:t>ሚኢታዊት</a:t>
            </a:r>
            <a:r>
              <a:rPr lang="sv-SE" dirty="0"/>
              <a:t>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Norrtull – Granskär </a:t>
            </a:r>
            <a:r>
              <a:rPr lang="sv-SE" dirty="0" smtClean="0"/>
              <a:t>77 </a:t>
            </a:r>
            <a:r>
              <a:rPr lang="sv-SE" dirty="0" err="1"/>
              <a:t>ሚኢታዊት</a:t>
            </a:r>
            <a:r>
              <a:rPr lang="sv-SE" dirty="0"/>
              <a:t>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Ljusne </a:t>
            </a:r>
            <a:r>
              <a:rPr lang="sv-SE" dirty="0" smtClean="0"/>
              <a:t>79 </a:t>
            </a:r>
            <a:r>
              <a:rPr lang="sv-SE" dirty="0" err="1"/>
              <a:t>ሚኢታዊት</a:t>
            </a:r>
            <a:r>
              <a:rPr lang="sv-SE" dirty="0"/>
              <a:t>።</a:t>
            </a:r>
          </a:p>
          <a:p>
            <a:endParaRPr lang="sv-SE" dirty="0"/>
          </a:p>
          <a:p>
            <a:r>
              <a:rPr lang="sv-SE" dirty="0"/>
              <a:t>Öster, Broberg Färssjön </a:t>
            </a:r>
            <a:r>
              <a:rPr lang="sv-SE" dirty="0" smtClean="0"/>
              <a:t>90 </a:t>
            </a:r>
            <a:r>
              <a:rPr lang="sv-SE" dirty="0" err="1"/>
              <a:t>ሚኢታዊት</a:t>
            </a:r>
            <a:r>
              <a:rPr lang="sv-SE" dirty="0"/>
              <a:t>።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/>
              <a:t>ማእኽላይ</a:t>
            </a:r>
            <a:r>
              <a:rPr lang="sv-SE" dirty="0"/>
              <a:t> </a:t>
            </a:r>
            <a:r>
              <a:rPr lang="sv-SE" dirty="0" err="1"/>
              <a:t>ገምጋም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ሽወደን</a:t>
            </a:r>
            <a:r>
              <a:rPr lang="sv-SE" dirty="0"/>
              <a:t> 86 </a:t>
            </a:r>
            <a:r>
              <a:rPr lang="sv-SE" dirty="0" err="1"/>
              <a:t>ሚኢታዊት</a:t>
            </a:r>
            <a:r>
              <a:rPr lang="sv-SE" dirty="0" smtClean="0"/>
              <a:t>።)</a:t>
            </a:r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ኣብ</a:t>
            </a:r>
            <a:r>
              <a:rPr lang="sv-SE" dirty="0" smtClean="0"/>
              <a:t> </a:t>
            </a:r>
            <a:r>
              <a:rPr lang="sv-SE" dirty="0" err="1"/>
              <a:t>ግንቦት</a:t>
            </a:r>
            <a:r>
              <a:rPr lang="sv-SE" dirty="0"/>
              <a:t> 2018 </a:t>
            </a:r>
            <a:r>
              <a:rPr lang="sv-SE" dirty="0" err="1"/>
              <a:t>ነይሩ</a:t>
            </a:r>
            <a:r>
              <a:rPr lang="sv-SE" dirty="0"/>
              <a:t> 15 </a:t>
            </a:r>
            <a:r>
              <a:rPr lang="sv-SE" dirty="0" err="1"/>
              <a:t>ሚኢታዊት</a:t>
            </a:r>
            <a:r>
              <a:rPr lang="sv-SE" dirty="0"/>
              <a:t> </a:t>
            </a:r>
            <a:r>
              <a:rPr lang="sv-SE" dirty="0" err="1"/>
              <a:t>ካብ</a:t>
            </a:r>
            <a:r>
              <a:rPr lang="sv-SE" dirty="0"/>
              <a:t> </a:t>
            </a:r>
            <a:r>
              <a:rPr lang="sv-SE" dirty="0" err="1"/>
              <a:t>ሶደርሃም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ምቁጻር</a:t>
            </a:r>
            <a:r>
              <a:rPr lang="sv-SE" dirty="0"/>
              <a:t> </a:t>
            </a:r>
            <a:r>
              <a:rPr lang="sv-SE" dirty="0" err="1"/>
              <a:t>ህዝቢ</a:t>
            </a:r>
            <a:r>
              <a:rPr lang="sv-SE" dirty="0"/>
              <a:t> </a:t>
            </a:r>
            <a:r>
              <a:rPr lang="sv-SE" dirty="0" err="1"/>
              <a:t>ወዲ</a:t>
            </a:r>
            <a:r>
              <a:rPr lang="sv-SE" dirty="0"/>
              <a:t> </a:t>
            </a:r>
            <a:r>
              <a:rPr lang="sv-SE" dirty="0" err="1"/>
              <a:t>ዓዲ</a:t>
            </a:r>
            <a:r>
              <a:rPr lang="sv-SE" dirty="0"/>
              <a:t> </a:t>
            </a:r>
            <a:r>
              <a:rPr lang="sv-SE" dirty="0" err="1"/>
              <a:t>ዘይኮነ</a:t>
            </a:r>
            <a:r>
              <a:rPr lang="sv-SE" dirty="0"/>
              <a:t> </a:t>
            </a:r>
            <a:r>
              <a:rPr lang="sv-SE" dirty="0" err="1"/>
              <a:t>ድሕረ</a:t>
            </a:r>
            <a:r>
              <a:rPr lang="sv-SE" dirty="0"/>
              <a:t> </a:t>
            </a:r>
            <a:r>
              <a:rPr lang="sv-SE" dirty="0" err="1"/>
              <a:t>ባይታ፣ካብቶም</a:t>
            </a:r>
            <a:r>
              <a:rPr lang="sv-SE" dirty="0"/>
              <a:t> </a:t>
            </a:r>
            <a:r>
              <a:rPr lang="sv-SE" dirty="0" err="1"/>
              <a:t>ብዙሃት</a:t>
            </a:r>
            <a:endParaRPr lang="sv-SE" dirty="0"/>
          </a:p>
          <a:p>
            <a:r>
              <a:rPr lang="sv-SE" dirty="0" err="1"/>
              <a:t>ይኒብሩ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ኡ </a:t>
            </a:r>
            <a:r>
              <a:rPr lang="sv-SE" dirty="0" err="1"/>
              <a:t>ሰለስተ</a:t>
            </a:r>
            <a:r>
              <a:rPr lang="sv-SE" dirty="0"/>
              <a:t>   </a:t>
            </a:r>
            <a:r>
              <a:rPr lang="sv-SE" dirty="0" err="1"/>
              <a:t>ምርጫ</a:t>
            </a:r>
            <a:r>
              <a:rPr lang="sv-SE" dirty="0"/>
              <a:t> ናይ </a:t>
            </a:r>
            <a:r>
              <a:rPr lang="sv-SE" dirty="0" err="1"/>
              <a:t>ዞባ</a:t>
            </a:r>
            <a:r>
              <a:rPr lang="sv-SE" dirty="0"/>
              <a:t> </a:t>
            </a:r>
            <a:r>
              <a:rPr lang="sv-SE" dirty="0" err="1"/>
              <a:t>ምስ</a:t>
            </a:r>
            <a:r>
              <a:rPr lang="sv-SE" dirty="0"/>
              <a:t> </a:t>
            </a:r>
            <a:r>
              <a:rPr lang="sv-SE" dirty="0" err="1"/>
              <a:t>ሕጊ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ተሳተፍቲ</a:t>
            </a:r>
            <a:r>
              <a:rPr lang="sv-SE" dirty="0"/>
              <a:t>።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55334"/>
            <a:ext cx="7200900" cy="5295900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0959556" y="627351"/>
            <a:ext cx="104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Resultat 2014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8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6162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3600" b="1" dirty="0" smtClean="0">
                <a:solidFill>
                  <a:srgbClr val="FCA231"/>
                </a:solidFill>
              </a:rPr>
              <a:t>ስርዓተ-ደሞክራሲ </a:t>
            </a:r>
            <a:r>
              <a:rPr lang="am-ET" sz="3600" b="1" dirty="0">
                <a:solidFill>
                  <a:srgbClr val="FCA231"/>
                </a:solidFill>
              </a:rPr>
              <a:t>ኣብ ሽወደን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ሽወደን</a:t>
            </a:r>
            <a:r>
              <a:rPr lang="sv-SE" dirty="0" smtClean="0"/>
              <a:t>  </a:t>
            </a:r>
            <a:r>
              <a:rPr lang="sv-SE" dirty="0" err="1"/>
              <a:t>ሓደ</a:t>
            </a:r>
            <a:r>
              <a:rPr lang="sv-SE" dirty="0"/>
              <a:t> </a:t>
            </a:r>
            <a:r>
              <a:rPr lang="sv-SE" dirty="0" err="1"/>
              <a:t>ሞናረኽ</a:t>
            </a:r>
            <a:r>
              <a:rPr lang="sv-SE" dirty="0"/>
              <a:t> </a:t>
            </a:r>
            <a:r>
              <a:rPr lang="sv-SE" dirty="0" err="1"/>
              <a:t>ግን</a:t>
            </a:r>
            <a:r>
              <a:rPr lang="sv-SE" dirty="0"/>
              <a:t> </a:t>
            </a:r>
            <a:r>
              <a:rPr lang="sv-SE" dirty="0" err="1"/>
              <a:t>ንጉስ</a:t>
            </a:r>
            <a:r>
              <a:rPr lang="sv-SE" dirty="0"/>
              <a:t> </a:t>
            </a:r>
            <a:r>
              <a:rPr lang="sv-SE" dirty="0" err="1" smtClean="0"/>
              <a:t>ግን</a:t>
            </a:r>
            <a:r>
              <a:rPr lang="sv-SE" dirty="0" smtClean="0"/>
              <a:t> </a:t>
            </a:r>
            <a:r>
              <a:rPr lang="sv-SE" dirty="0" err="1" smtClean="0"/>
              <a:t>ሓይሊ</a:t>
            </a:r>
            <a:r>
              <a:rPr lang="sv-SE" dirty="0" smtClean="0"/>
              <a:t> </a:t>
            </a:r>
            <a:r>
              <a:rPr lang="sv-SE" dirty="0" err="1" smtClean="0"/>
              <a:t>የብሉን</a:t>
            </a:r>
            <a:r>
              <a:rPr lang="sv-SE" dirty="0" smtClean="0"/>
              <a:t>።</a:t>
            </a:r>
          </a:p>
          <a:p>
            <a:r>
              <a:rPr lang="sv-SE" dirty="0" smtClean="0"/>
              <a:t> </a:t>
            </a:r>
          </a:p>
          <a:p>
            <a:r>
              <a:rPr lang="sv-SE" dirty="0" smtClean="0"/>
              <a:t>”</a:t>
            </a:r>
            <a:r>
              <a:rPr lang="sv-SE" dirty="0"/>
              <a:t>Regeringsformen</a:t>
            </a:r>
            <a:r>
              <a:rPr lang="sv-SE" dirty="0" smtClean="0"/>
              <a:t>” </a:t>
            </a:r>
            <a:r>
              <a:rPr lang="sv-SE" dirty="0" err="1" smtClean="0"/>
              <a:t>ውሳኔ</a:t>
            </a:r>
            <a:r>
              <a:rPr lang="sv-SE" dirty="0" smtClean="0"/>
              <a:t> </a:t>
            </a:r>
            <a:r>
              <a:rPr lang="sv-SE" dirty="0" err="1" smtClean="0"/>
              <a:t>ከመይ</a:t>
            </a:r>
            <a:r>
              <a:rPr lang="sv-SE" dirty="0" smtClean="0"/>
              <a:t> </a:t>
            </a:r>
            <a:r>
              <a:rPr lang="sv-SE" dirty="0" err="1" smtClean="0"/>
              <a:t>ኣብ</a:t>
            </a:r>
            <a:r>
              <a:rPr lang="sv-SE" dirty="0" smtClean="0"/>
              <a:t> </a:t>
            </a:r>
            <a:r>
              <a:rPr lang="sv-SE" dirty="0" err="1" smtClean="0"/>
              <a:t>ሽወደን</a:t>
            </a:r>
            <a:r>
              <a:rPr lang="sv-SE" dirty="0" smtClean="0"/>
              <a:t> </a:t>
            </a:r>
            <a:r>
              <a:rPr lang="sv-SE" dirty="0" err="1" smtClean="0"/>
              <a:t>መንግንቲ</a:t>
            </a:r>
            <a:r>
              <a:rPr lang="sv-SE" dirty="0" smtClean="0"/>
              <a:t>።</a:t>
            </a:r>
          </a:p>
          <a:p>
            <a:r>
              <a:rPr lang="sv-SE" dirty="0" err="1" smtClean="0"/>
              <a:t>ኩሉ</a:t>
            </a:r>
            <a:r>
              <a:rPr lang="sv-SE" dirty="0" smtClean="0"/>
              <a:t> </a:t>
            </a:r>
            <a:r>
              <a:rPr lang="sv-SE" dirty="0" err="1" smtClean="0"/>
              <a:t>ሓይሊ</a:t>
            </a:r>
            <a:r>
              <a:rPr lang="sv-SE" dirty="0" smtClean="0"/>
              <a:t> </a:t>
            </a:r>
            <a:r>
              <a:rPr lang="sv-SE" dirty="0" err="1" smtClean="0"/>
              <a:t>ካብ</a:t>
            </a:r>
            <a:r>
              <a:rPr lang="sv-SE" dirty="0" smtClean="0"/>
              <a:t> </a:t>
            </a:r>
            <a:r>
              <a:rPr lang="sv-SE" dirty="0" err="1" smtClean="0"/>
              <a:t>ህዚቢ</a:t>
            </a:r>
            <a:r>
              <a:rPr lang="sv-SE" dirty="0" smtClean="0"/>
              <a:t> </a:t>
            </a:r>
            <a:r>
              <a:rPr lang="sv-SE" dirty="0" err="1" smtClean="0"/>
              <a:t>ይመጽይ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ምክንያቱ</a:t>
            </a:r>
            <a:r>
              <a:rPr lang="sv-SE" dirty="0" smtClean="0"/>
              <a:t> </a:t>
            </a:r>
            <a:r>
              <a:rPr lang="sv-SE" dirty="0" err="1"/>
              <a:t>ኣወጊድካ</a:t>
            </a:r>
            <a:r>
              <a:rPr lang="sv-SE" dirty="0"/>
              <a:t> </a:t>
            </a:r>
            <a:r>
              <a:rPr lang="sv-SE" dirty="0" err="1"/>
              <a:t>ብዕልግናን</a:t>
            </a:r>
            <a:r>
              <a:rPr lang="sv-SE" dirty="0"/>
              <a:t> </a:t>
            </a:r>
            <a:r>
              <a:rPr lang="sv-SE" dirty="0" err="1"/>
              <a:t>ሓይሊ</a:t>
            </a:r>
            <a:r>
              <a:rPr lang="sv-SE" dirty="0"/>
              <a:t> ናይ </a:t>
            </a:r>
            <a:r>
              <a:rPr lang="sv-SE" dirty="0" err="1"/>
              <a:t>ምጥቃም</a:t>
            </a:r>
            <a:r>
              <a:rPr lang="sv-SE" dirty="0"/>
              <a:t> </a:t>
            </a:r>
            <a:r>
              <a:rPr lang="sv-SE" dirty="0" err="1"/>
              <a:t>ወልፈ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ሽወድን</a:t>
            </a:r>
            <a:r>
              <a:rPr lang="sv-SE" dirty="0"/>
              <a:t> </a:t>
            </a:r>
            <a:r>
              <a:rPr lang="sv-SE" dirty="0" err="1"/>
              <a:t>ምምቅቃል</a:t>
            </a:r>
            <a:r>
              <a:rPr lang="sv-SE" dirty="0"/>
              <a:t> </a:t>
            </a:r>
            <a:r>
              <a:rPr lang="sv-SE" dirty="0" err="1"/>
              <a:t>ሓይሊ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መንጎ</a:t>
            </a:r>
            <a:r>
              <a:rPr lang="sv-SE" dirty="0"/>
              <a:t> </a:t>
            </a:r>
            <a:r>
              <a:rPr lang="sv-SE" dirty="0" err="1"/>
              <a:t>ተፈላለየ</a:t>
            </a:r>
            <a:r>
              <a:rPr lang="sv-SE" dirty="0"/>
              <a:t> </a:t>
            </a:r>
            <a:r>
              <a:rPr lang="sv-SE" dirty="0" err="1"/>
              <a:t>ኣክቱረር</a:t>
            </a:r>
            <a:r>
              <a:rPr lang="sv-SE" dirty="0"/>
              <a:t>።</a:t>
            </a:r>
          </a:p>
          <a:p>
            <a:endParaRPr lang="sv-SE" dirty="0"/>
          </a:p>
          <a:p>
            <a:r>
              <a:rPr lang="sv-SE" dirty="0" err="1" smtClean="0"/>
              <a:t>እቲ</a:t>
            </a:r>
            <a:r>
              <a:rPr lang="sv-SE" dirty="0" smtClean="0"/>
              <a:t> </a:t>
            </a:r>
            <a:r>
              <a:rPr lang="sv-SE" dirty="0" err="1" smtClean="0"/>
              <a:t>ሓይሊ</a:t>
            </a:r>
            <a:r>
              <a:rPr lang="sv-SE" dirty="0" smtClean="0"/>
              <a:t> </a:t>
            </a:r>
            <a:r>
              <a:rPr lang="sv-SE" dirty="0" err="1" smtClean="0"/>
              <a:t>ተመቃቂሉ</a:t>
            </a:r>
            <a:r>
              <a:rPr lang="sv-SE" dirty="0" smtClean="0"/>
              <a:t> </a:t>
            </a:r>
            <a:r>
              <a:rPr lang="sv-SE" dirty="0" err="1" smtClean="0"/>
              <a:t>ኣብ</a:t>
            </a:r>
            <a:r>
              <a:rPr lang="sv-SE" dirty="0" smtClean="0"/>
              <a:t> </a:t>
            </a:r>
            <a:r>
              <a:rPr lang="sv-SE" dirty="0" err="1" smtClean="0"/>
              <a:t>መንጎ</a:t>
            </a:r>
            <a:r>
              <a:rPr lang="sv-SE" dirty="0" smtClean="0"/>
              <a:t> </a:t>
            </a:r>
            <a:r>
              <a:rPr lang="sv-SE" dirty="0" err="1" smtClean="0"/>
              <a:t>ባይቶ</a:t>
            </a:r>
            <a:r>
              <a:rPr lang="sv-SE" dirty="0" smtClean="0"/>
              <a:t> </a:t>
            </a:r>
            <a:r>
              <a:rPr lang="sv-SE" dirty="0" err="1" smtClean="0"/>
              <a:t>ምግባር</a:t>
            </a:r>
            <a:r>
              <a:rPr lang="sv-SE" dirty="0" smtClean="0"/>
              <a:t> </a:t>
            </a:r>
            <a:r>
              <a:rPr lang="sv-SE" dirty="0" err="1" smtClean="0"/>
              <a:t>ሕጊ</a:t>
            </a:r>
            <a:r>
              <a:rPr lang="sv-SE" dirty="0" smtClean="0"/>
              <a:t> </a:t>
            </a:r>
            <a:r>
              <a:rPr lang="sv-SE" dirty="0" err="1" smtClean="0"/>
              <a:t>መንገስታዊ</a:t>
            </a:r>
            <a:r>
              <a:rPr lang="sv-SE" dirty="0" smtClean="0"/>
              <a:t> </a:t>
            </a:r>
            <a:r>
              <a:rPr lang="sv-SE" dirty="0" err="1" smtClean="0"/>
              <a:t>ምክታል</a:t>
            </a:r>
            <a:r>
              <a:rPr lang="sv-SE" dirty="0" smtClean="0"/>
              <a:t> </a:t>
            </a:r>
            <a:r>
              <a:rPr lang="sv-SE" dirty="0" err="1" smtClean="0"/>
              <a:t>ሕጊን</a:t>
            </a:r>
            <a:r>
              <a:rPr lang="sv-SE" dirty="0" smtClean="0"/>
              <a:t> </a:t>
            </a:r>
            <a:r>
              <a:rPr lang="sv-SE" dirty="0" err="1" smtClean="0"/>
              <a:t>ቤት</a:t>
            </a:r>
            <a:r>
              <a:rPr lang="sv-SE" dirty="0" smtClean="0"/>
              <a:t> </a:t>
            </a:r>
            <a:r>
              <a:rPr lang="sv-SE" dirty="0" err="1" smtClean="0"/>
              <a:t>ፍርዲ</a:t>
            </a:r>
            <a:r>
              <a:rPr lang="sv-SE" dirty="0" smtClean="0"/>
              <a:t> ዳ</a:t>
            </a:r>
            <a:r>
              <a:rPr lang="am-ET" dirty="0" smtClean="0"/>
              <a:t>ኛ</a:t>
            </a:r>
            <a:r>
              <a:rPr lang="sv-SE" dirty="0" smtClean="0"/>
              <a:t>።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ባይቶ</a:t>
            </a:r>
            <a:r>
              <a:rPr lang="sv-SE" dirty="0" smtClean="0"/>
              <a:t> </a:t>
            </a:r>
            <a:r>
              <a:rPr lang="sv-SE" dirty="0" err="1"/>
              <a:t>ቁጽጽር</a:t>
            </a:r>
            <a:r>
              <a:rPr lang="sv-SE" dirty="0"/>
              <a:t> </a:t>
            </a:r>
            <a:r>
              <a:rPr lang="sv-SE" dirty="0" err="1"/>
              <a:t>ሕጊን</a:t>
            </a:r>
            <a:r>
              <a:rPr lang="sv-SE" dirty="0"/>
              <a:t> </a:t>
            </a:r>
            <a:r>
              <a:rPr lang="sv-SE" dirty="0" err="1"/>
              <a:t>ካልእን</a:t>
            </a:r>
            <a:r>
              <a:rPr lang="sv-SE" dirty="0"/>
              <a:t> </a:t>
            </a:r>
            <a:r>
              <a:rPr lang="sv-SE" dirty="0" err="1"/>
              <a:t>ክገብሮ</a:t>
            </a:r>
            <a:r>
              <a:rPr lang="sv-SE" dirty="0"/>
              <a:t> </a:t>
            </a:r>
            <a:r>
              <a:rPr lang="sv-SE" dirty="0" err="1"/>
              <a:t>ዝክል</a:t>
            </a:r>
            <a:r>
              <a:rPr lang="sv-SE" dirty="0"/>
              <a:t> </a:t>
            </a:r>
            <a:r>
              <a:rPr lang="sv-SE" dirty="0" err="1"/>
              <a:t>ሜድያ</a:t>
            </a:r>
            <a:r>
              <a:rPr lang="sv-SE" dirty="0"/>
              <a:t>  </a:t>
            </a:r>
            <a:r>
              <a:rPr lang="sv-SE" dirty="0" err="1"/>
              <a:t>ክረክቡ</a:t>
            </a:r>
            <a:r>
              <a:rPr lang="sv-SE" dirty="0"/>
              <a:t> </a:t>
            </a:r>
            <a:r>
              <a:rPr lang="sv-SE" dirty="0" err="1"/>
              <a:t>ምስግጋር</a:t>
            </a:r>
            <a:r>
              <a:rPr lang="sv-SE" dirty="0"/>
              <a:t> </a:t>
            </a:r>
            <a:r>
              <a:rPr lang="sv-SE" dirty="0" err="1"/>
              <a:t>ከመይ</a:t>
            </a:r>
            <a:r>
              <a:rPr lang="sv-SE" dirty="0"/>
              <a:t> </a:t>
            </a:r>
            <a:r>
              <a:rPr lang="sv-SE" dirty="0" err="1"/>
              <a:t>ሽወድን</a:t>
            </a:r>
            <a:r>
              <a:rPr lang="sv-SE" dirty="0"/>
              <a:t> </a:t>
            </a:r>
            <a:r>
              <a:rPr lang="sv-SE" dirty="0" err="1"/>
              <a:t>ትቆጻጸር</a:t>
            </a:r>
            <a:r>
              <a:rPr lang="sv-SE" dirty="0"/>
              <a:t>። 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ምክንያቱ</a:t>
            </a:r>
            <a:r>
              <a:rPr lang="sv-SE" dirty="0" smtClean="0"/>
              <a:t> </a:t>
            </a:r>
            <a:r>
              <a:rPr lang="sv-SE" dirty="0" err="1"/>
              <a:t>ኣወጊድካ</a:t>
            </a:r>
            <a:r>
              <a:rPr lang="sv-SE" dirty="0"/>
              <a:t> </a:t>
            </a:r>
            <a:r>
              <a:rPr lang="sv-SE" dirty="0" err="1"/>
              <a:t>ንኩሉ</a:t>
            </a:r>
            <a:r>
              <a:rPr lang="sv-SE" dirty="0"/>
              <a:t> </a:t>
            </a:r>
            <a:r>
              <a:rPr lang="sv-SE" dirty="0" err="1"/>
              <a:t>ሓይሊ</a:t>
            </a:r>
            <a:r>
              <a:rPr lang="sv-SE" dirty="0"/>
              <a:t> </a:t>
            </a:r>
            <a:r>
              <a:rPr lang="sv-SE" dirty="0" err="1"/>
              <a:t>ዝመጸ</a:t>
            </a:r>
            <a:r>
              <a:rPr lang="sv-SE" dirty="0"/>
              <a:t> </a:t>
            </a:r>
            <a:r>
              <a:rPr lang="sv-SE" dirty="0" err="1"/>
              <a:t>ካብ</a:t>
            </a:r>
            <a:r>
              <a:rPr lang="sv-SE" dirty="0"/>
              <a:t> </a:t>
            </a:r>
            <a:r>
              <a:rPr lang="sv-SE" dirty="0" err="1"/>
              <a:t>ስተኮሎም</a:t>
            </a:r>
            <a:r>
              <a:rPr lang="sv-SE" dirty="0"/>
              <a:t> </a:t>
            </a:r>
            <a:r>
              <a:rPr lang="sv-SE" dirty="0" err="1"/>
              <a:t>ምምሕዳርን</a:t>
            </a:r>
            <a:r>
              <a:rPr lang="sv-SE" dirty="0"/>
              <a:t> </a:t>
            </a:r>
            <a:r>
              <a:rPr lang="sv-SE" dirty="0" err="1"/>
              <a:t>ወረዳ</a:t>
            </a:r>
            <a:r>
              <a:rPr lang="sv-SE" dirty="0"/>
              <a:t> ናይ </a:t>
            </a:r>
            <a:r>
              <a:rPr lang="sv-SE" dirty="0" err="1"/>
              <a:t>ውልቅካ</a:t>
            </a:r>
            <a:r>
              <a:rPr lang="sv-SE" dirty="0"/>
              <a:t> </a:t>
            </a:r>
            <a:r>
              <a:rPr lang="sv-SE" dirty="0" err="1"/>
              <a:t>ቁጽጽር</a:t>
            </a:r>
            <a:r>
              <a:rPr lang="sv-SE" dirty="0"/>
              <a:t>።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63" y="2658310"/>
            <a:ext cx="5732376" cy="3255488"/>
          </a:xfrm>
          <a:prstGeom prst="rect">
            <a:avLst/>
          </a:prstGeom>
        </p:spPr>
      </p:pic>
      <p:pic>
        <p:nvPicPr>
          <p:cNvPr id="3" name="Bildobjekt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763" y="505748"/>
            <a:ext cx="1900672" cy="198331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5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ባይቶ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ባይቶ</a:t>
            </a:r>
            <a:r>
              <a:rPr lang="sv-SE" dirty="0" smtClean="0"/>
              <a:t> </a:t>
            </a:r>
            <a:r>
              <a:rPr lang="sv-SE" dirty="0" err="1"/>
              <a:t>ሽወድን</a:t>
            </a:r>
            <a:r>
              <a:rPr lang="sv-SE" dirty="0"/>
              <a:t> </a:t>
            </a:r>
            <a:r>
              <a:rPr lang="sv-SE" dirty="0" err="1"/>
              <a:t>ባይቶ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 smtClean="0"/>
              <a:t>ምስራሕ</a:t>
            </a:r>
            <a:r>
              <a:rPr lang="sv-SE" dirty="0" smtClean="0"/>
              <a:t>  </a:t>
            </a:r>
            <a:r>
              <a:rPr lang="sv-SE" dirty="0" err="1"/>
              <a:t>ሕጊ</a:t>
            </a:r>
            <a:r>
              <a:rPr lang="sv-SE" dirty="0"/>
              <a:t>። </a:t>
            </a:r>
          </a:p>
          <a:p>
            <a:endParaRPr lang="sv-SE" dirty="0"/>
          </a:p>
          <a:p>
            <a:r>
              <a:rPr lang="sv-SE" dirty="0" err="1" smtClean="0"/>
              <a:t>ባይቶ</a:t>
            </a:r>
            <a:r>
              <a:rPr lang="sv-SE" dirty="0" smtClean="0"/>
              <a:t> </a:t>
            </a:r>
            <a:r>
              <a:rPr lang="sv-SE" dirty="0" err="1"/>
              <a:t>ምሓዝ</a:t>
            </a:r>
            <a:r>
              <a:rPr lang="sv-SE" dirty="0"/>
              <a:t> 349 </a:t>
            </a:r>
            <a:r>
              <a:rPr lang="sv-SE" dirty="0" err="1"/>
              <a:t>መራሕቲ</a:t>
            </a:r>
            <a:r>
              <a:rPr lang="sv-SE" dirty="0"/>
              <a:t> </a:t>
            </a:r>
            <a:r>
              <a:rPr lang="sv-SE" dirty="0" err="1"/>
              <a:t>ኣኬባ</a:t>
            </a:r>
            <a:r>
              <a:rPr lang="sv-SE" dirty="0"/>
              <a:t> </a:t>
            </a:r>
            <a:r>
              <a:rPr lang="sv-SE" dirty="0" err="1"/>
              <a:t>ደልዮም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ዝሓለፈ</a:t>
            </a:r>
            <a:r>
              <a:rPr lang="sv-SE" dirty="0"/>
              <a:t> </a:t>
            </a:r>
            <a:r>
              <a:rPr lang="sv-SE" dirty="0" err="1"/>
              <a:t>ራባዓይ</a:t>
            </a:r>
            <a:r>
              <a:rPr lang="sv-SE" dirty="0"/>
              <a:t> </a:t>
            </a:r>
            <a:r>
              <a:rPr lang="sv-SE" dirty="0" err="1"/>
              <a:t>ዓመት</a:t>
            </a:r>
            <a:r>
              <a:rPr lang="sv-SE" dirty="0"/>
              <a:t>።</a:t>
            </a:r>
          </a:p>
          <a:p>
            <a:endParaRPr lang="sv-SE" dirty="0" smtClean="0"/>
          </a:p>
          <a:p>
            <a:r>
              <a:rPr lang="sv-SE" dirty="0" err="1" smtClean="0"/>
              <a:t>ኣብኡ</a:t>
            </a:r>
            <a:r>
              <a:rPr lang="sv-SE" dirty="0" smtClean="0"/>
              <a:t> </a:t>
            </a:r>
            <a:r>
              <a:rPr lang="sv-SE" dirty="0" err="1"/>
              <a:t>ኮፍ</a:t>
            </a:r>
            <a:r>
              <a:rPr lang="sv-SE" dirty="0"/>
              <a:t> </a:t>
            </a:r>
            <a:r>
              <a:rPr lang="sv-SE" dirty="0" err="1"/>
              <a:t>ኢሎም</a:t>
            </a:r>
            <a:r>
              <a:rPr lang="sv-SE" dirty="0"/>
              <a:t> </a:t>
            </a:r>
            <a:r>
              <a:rPr lang="sv-SE" dirty="0" err="1"/>
              <a:t>ወከልቲ</a:t>
            </a:r>
            <a:r>
              <a:rPr lang="sv-SE" dirty="0"/>
              <a:t> </a:t>
            </a:r>
            <a:r>
              <a:rPr lang="sv-SE" dirty="0" err="1"/>
              <a:t>ፖለቲካ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ተቀማጦ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ሽወደን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ባይቶ</a:t>
            </a:r>
            <a:r>
              <a:rPr lang="sv-SE" dirty="0"/>
              <a:t> </a:t>
            </a:r>
            <a:r>
              <a:rPr lang="sv-SE" dirty="0" err="1"/>
              <a:t>ደረጃ፣ኣገዳሲ</a:t>
            </a:r>
            <a:r>
              <a:rPr lang="sv-SE" dirty="0"/>
              <a:t>።</a:t>
            </a:r>
          </a:p>
          <a:p>
            <a:endParaRPr lang="sv-SE" dirty="0"/>
          </a:p>
          <a:p>
            <a:r>
              <a:rPr lang="sv-SE" dirty="0" err="1" smtClean="0"/>
              <a:t>ባይቶ</a:t>
            </a:r>
            <a:r>
              <a:rPr lang="sv-SE" dirty="0" smtClean="0"/>
              <a:t> </a:t>
            </a:r>
            <a:r>
              <a:rPr lang="sv-SE" dirty="0" err="1" smtClean="0"/>
              <a:t>ስራሕ</a:t>
            </a:r>
            <a:r>
              <a:rPr lang="sv-SE" dirty="0" smtClean="0"/>
              <a:t> </a:t>
            </a:r>
            <a:r>
              <a:rPr lang="sv-SE" dirty="0" err="1" smtClean="0"/>
              <a:t>እዚ</a:t>
            </a:r>
            <a:r>
              <a:rPr lang="sv-SE" dirty="0" smtClean="0"/>
              <a:t>:</a:t>
            </a: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ምድላው</a:t>
            </a:r>
            <a:r>
              <a:rPr lang="sv-SE" dirty="0" smtClean="0"/>
              <a:t> </a:t>
            </a:r>
            <a:r>
              <a:rPr lang="sv-SE" dirty="0" err="1" smtClean="0"/>
              <a:t>ሓድሽ</a:t>
            </a:r>
            <a:r>
              <a:rPr lang="sv-SE" dirty="0" smtClean="0"/>
              <a:t> </a:t>
            </a:r>
            <a:r>
              <a:rPr lang="sv-SE" dirty="0" err="1"/>
              <a:t>ሕጊን</a:t>
            </a:r>
            <a:r>
              <a:rPr lang="sv-SE" dirty="0"/>
              <a:t>  </a:t>
            </a:r>
            <a:r>
              <a:rPr lang="sv-SE" dirty="0" smtClean="0"/>
              <a:t>ናይ </a:t>
            </a:r>
            <a:r>
              <a:rPr lang="sv-SE" dirty="0" err="1" smtClean="0"/>
              <a:t>ቀድም</a:t>
            </a:r>
            <a:r>
              <a:rPr lang="sv-SE" dirty="0" smtClean="0"/>
              <a:t> </a:t>
            </a:r>
            <a:r>
              <a:rPr lang="sv-SE" dirty="0" err="1" smtClean="0"/>
              <a:t>ዝነበሪ</a:t>
            </a:r>
            <a:r>
              <a:rPr lang="sv-SE" dirty="0" smtClean="0"/>
              <a:t> </a:t>
            </a:r>
            <a:r>
              <a:rPr lang="sv-SE" dirty="0" err="1" smtClean="0"/>
              <a:t>ምእላይ</a:t>
            </a: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ምድላው</a:t>
            </a:r>
            <a:r>
              <a:rPr lang="sv-SE" dirty="0" smtClean="0"/>
              <a:t> </a:t>
            </a:r>
            <a:r>
              <a:rPr lang="sv-SE" dirty="0" err="1"/>
              <a:t>ባጀት</a:t>
            </a:r>
            <a:r>
              <a:rPr lang="sv-SE" dirty="0"/>
              <a:t>‏ ፣</a:t>
            </a:r>
            <a:r>
              <a:rPr lang="sv-SE" dirty="0" err="1"/>
              <a:t>ውሳኔ</a:t>
            </a:r>
            <a:r>
              <a:rPr lang="sv-SE" dirty="0"/>
              <a:t> </a:t>
            </a:r>
            <a:r>
              <a:rPr lang="sv-SE" dirty="0" err="1" smtClean="0"/>
              <a:t>ግብረ</a:t>
            </a:r>
            <a:endParaRPr lang="sv-S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ምቁጽጻር</a:t>
            </a:r>
            <a:r>
              <a:rPr lang="sv-SE" dirty="0" smtClean="0"/>
              <a:t> </a:t>
            </a:r>
            <a:r>
              <a:rPr lang="sv-SE" dirty="0" err="1" smtClean="0"/>
              <a:t>መንግስታዊ</a:t>
            </a:r>
            <a:r>
              <a:rPr lang="sv-SE" dirty="0" smtClean="0"/>
              <a:t>፣ </a:t>
            </a:r>
            <a:r>
              <a:rPr lang="sv-SE" dirty="0" err="1" smtClean="0"/>
              <a:t>ባዓል</a:t>
            </a:r>
            <a:r>
              <a:rPr lang="sv-SE" dirty="0" smtClean="0"/>
              <a:t> </a:t>
            </a:r>
            <a:r>
              <a:rPr lang="sv-SE" dirty="0" err="1" smtClean="0"/>
              <a:t>ስልጣንን</a:t>
            </a:r>
            <a:r>
              <a:rPr lang="sv-SE" dirty="0" smtClean="0"/>
              <a:t> </a:t>
            </a: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ምድላይ</a:t>
            </a:r>
            <a:r>
              <a:rPr lang="sv-SE" dirty="0" smtClean="0"/>
              <a:t> </a:t>
            </a:r>
            <a:r>
              <a:rPr lang="am-ET" dirty="0" smtClean="0"/>
              <a:t>መንግስቲ </a:t>
            </a:r>
            <a:r>
              <a:rPr lang="am-ET" dirty="0"/>
              <a:t>ዚመርሕ ሚኒስተር</a:t>
            </a:r>
            <a:r>
              <a:rPr lang="am-ET" dirty="0" smtClean="0"/>
              <a:t>‏</a:t>
            </a:r>
            <a:r>
              <a:rPr lang="sv-SE" dirty="0" smtClean="0"/>
              <a:t> </a:t>
            </a:r>
            <a:r>
              <a:rPr lang="sv-SE" dirty="0" err="1" smtClean="0"/>
              <a:t>ከም</a:t>
            </a:r>
            <a:r>
              <a:rPr lang="sv-SE" dirty="0"/>
              <a:t> </a:t>
            </a:r>
            <a:r>
              <a:rPr lang="sv-SE" dirty="0" smtClean="0"/>
              <a:t>ናይ </a:t>
            </a:r>
            <a:r>
              <a:rPr lang="sv-SE" dirty="0" err="1" smtClean="0"/>
              <a:t>መንግስታዊ</a:t>
            </a:r>
            <a:r>
              <a:rPr lang="sv-SE" dirty="0" smtClean="0"/>
              <a:t>  </a:t>
            </a:r>
            <a:r>
              <a:rPr lang="sv-SE" dirty="0" err="1" smtClean="0"/>
              <a:t>ሕጊ</a:t>
            </a:r>
            <a:endParaRPr lang="sv-SE" dirty="0"/>
          </a:p>
          <a:p>
            <a:endParaRPr lang="sv-SE" dirty="0"/>
          </a:p>
        </p:txBody>
      </p:sp>
      <p:pic>
        <p:nvPicPr>
          <p:cNvPr id="11" name="Bildobjek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832531" y="2560321"/>
            <a:ext cx="6049608" cy="2632033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365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መንግስቲ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056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እቲ</a:t>
            </a:r>
            <a:r>
              <a:rPr lang="sv-SE" dirty="0" smtClean="0"/>
              <a:t> </a:t>
            </a:r>
            <a:r>
              <a:rPr lang="sv-SE" dirty="0" err="1" smtClean="0"/>
              <a:t>ዝዓበየ</a:t>
            </a:r>
            <a:r>
              <a:rPr lang="sv-SE" dirty="0" smtClean="0"/>
              <a:t> </a:t>
            </a:r>
            <a:r>
              <a:rPr lang="sv-SE" dirty="0" err="1" smtClean="0"/>
              <a:t>ኽፋል</a:t>
            </a:r>
            <a:r>
              <a:rPr lang="sv-SE" dirty="0" smtClean="0"/>
              <a:t> </a:t>
            </a:r>
            <a:r>
              <a:rPr lang="sv-SE" dirty="0" err="1" smtClean="0"/>
              <a:t>ምምራጽ</a:t>
            </a:r>
            <a:r>
              <a:rPr lang="sv-SE" dirty="0" smtClean="0"/>
              <a:t> </a:t>
            </a:r>
            <a:r>
              <a:rPr lang="sv-SE" dirty="0" err="1" smtClean="0"/>
              <a:t>መንግስቲ</a:t>
            </a:r>
            <a:r>
              <a:rPr lang="sv-SE" dirty="0" smtClean="0"/>
              <a:t>  </a:t>
            </a:r>
            <a:r>
              <a:rPr lang="sv-SE" dirty="0" err="1" smtClean="0"/>
              <a:t>ኢቲ</a:t>
            </a:r>
            <a:r>
              <a:rPr lang="sv-SE" dirty="0" smtClean="0"/>
              <a:t> </a:t>
            </a:r>
            <a:r>
              <a:rPr lang="sv-SE" dirty="0" err="1" smtClean="0"/>
              <a:t>መንግስቲ</a:t>
            </a:r>
            <a:r>
              <a:rPr lang="sv-SE" dirty="0" smtClean="0"/>
              <a:t> </a:t>
            </a:r>
            <a:r>
              <a:rPr lang="sv-SE" dirty="0" err="1" smtClean="0"/>
              <a:t>ውሳኔ</a:t>
            </a:r>
            <a:r>
              <a:rPr lang="sv-SE" dirty="0" smtClean="0"/>
              <a:t> </a:t>
            </a:r>
            <a:r>
              <a:rPr lang="sv-SE" dirty="0" err="1" smtClean="0"/>
              <a:t>ሃገር</a:t>
            </a:r>
            <a:r>
              <a:rPr lang="sv-SE" dirty="0" smtClean="0"/>
              <a:t>።</a:t>
            </a:r>
            <a:endParaRPr lang="sv-SE" dirty="0"/>
          </a:p>
          <a:p>
            <a:endParaRPr lang="sv-SE" dirty="0"/>
          </a:p>
          <a:p>
            <a:r>
              <a:rPr lang="sv-SE" dirty="0" err="1" smtClean="0"/>
              <a:t>ከም</a:t>
            </a:r>
            <a:r>
              <a:rPr lang="sv-SE" dirty="0" smtClean="0"/>
              <a:t> </a:t>
            </a:r>
            <a:r>
              <a:rPr lang="sv-SE" dirty="0" err="1" smtClean="0"/>
              <a:t>ኡውን</a:t>
            </a:r>
            <a:r>
              <a:rPr lang="sv-SE" dirty="0" smtClean="0"/>
              <a:t> </a:t>
            </a:r>
            <a:r>
              <a:rPr lang="sv-SE" dirty="0" err="1" smtClean="0"/>
              <a:t>ይርከብ</a:t>
            </a:r>
            <a:r>
              <a:rPr lang="sv-SE" dirty="0" smtClean="0"/>
              <a:t>  </a:t>
            </a:r>
            <a:r>
              <a:rPr lang="sv-SE" dirty="0" err="1"/>
              <a:t>በዓል</a:t>
            </a:r>
            <a:r>
              <a:rPr lang="sv-SE" dirty="0"/>
              <a:t> </a:t>
            </a:r>
            <a:r>
              <a:rPr lang="sv-SE" dirty="0" err="1"/>
              <a:t>ስልጣን</a:t>
            </a:r>
            <a:r>
              <a:rPr lang="sv-SE" dirty="0"/>
              <a:t>፡  </a:t>
            </a:r>
            <a:r>
              <a:rPr lang="sv-SE" dirty="0" err="1" smtClean="0"/>
              <a:t>ንኣብነት</a:t>
            </a:r>
            <a:r>
              <a:rPr lang="sv-SE" dirty="0" smtClean="0"/>
              <a:t> Arbetsförmedlingen</a:t>
            </a:r>
            <a:r>
              <a:rPr lang="sv-SE" dirty="0"/>
              <a:t>, Försäkringskassan och Trafikverket. </a:t>
            </a:r>
          </a:p>
          <a:p>
            <a:endParaRPr lang="sv-SE" dirty="0" smtClean="0"/>
          </a:p>
          <a:p>
            <a:r>
              <a:rPr lang="sv-SE" dirty="0" err="1" smtClean="0"/>
              <a:t>መንገስቲ</a:t>
            </a:r>
            <a:r>
              <a:rPr lang="sv-SE" dirty="0" smtClean="0"/>
              <a:t> </a:t>
            </a:r>
            <a:r>
              <a:rPr lang="sv-SE" dirty="0" err="1" smtClean="0"/>
              <a:t>ኽውስን</a:t>
            </a:r>
            <a:r>
              <a:rPr lang="sv-SE" dirty="0" smtClean="0"/>
              <a:t> </a:t>
            </a:r>
            <a:r>
              <a:rPr lang="sv-SE" dirty="0" err="1" smtClean="0"/>
              <a:t>ኣይክእልን</a:t>
            </a:r>
            <a:r>
              <a:rPr lang="sv-SE" dirty="0" smtClean="0"/>
              <a:t> ዩ </a:t>
            </a:r>
            <a:r>
              <a:rPr lang="sv-SE" dirty="0" err="1" smtClean="0"/>
              <a:t>ኣብ</a:t>
            </a:r>
            <a:r>
              <a:rPr lang="sv-SE" dirty="0" smtClean="0"/>
              <a:t> </a:t>
            </a:r>
            <a:r>
              <a:rPr lang="sv-SE" dirty="0" err="1" smtClean="0"/>
              <a:t>ልዓሊ</a:t>
            </a:r>
            <a:r>
              <a:rPr lang="sv-SE" dirty="0" smtClean="0"/>
              <a:t> </a:t>
            </a:r>
            <a:r>
              <a:rPr lang="sv-SE" dirty="0" err="1" smtClean="0"/>
              <a:t>ባዓል</a:t>
            </a:r>
            <a:r>
              <a:rPr lang="sv-SE" dirty="0" smtClean="0"/>
              <a:t> </a:t>
            </a:r>
            <a:r>
              <a:rPr lang="sv-SE" dirty="0" err="1" smtClean="0"/>
              <a:t>ስልጣን</a:t>
            </a:r>
            <a:r>
              <a:rPr lang="sv-SE" dirty="0" smtClean="0"/>
              <a:t> </a:t>
            </a:r>
            <a:r>
              <a:rPr lang="sv-SE" dirty="0"/>
              <a:t>።</a:t>
            </a:r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6" y="2980231"/>
            <a:ext cx="6049608" cy="2656567"/>
          </a:xfrm>
          <a:prstGeom prst="rect">
            <a:avLst/>
          </a:prstGeom>
        </p:spPr>
      </p:pic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56" y="386638"/>
            <a:ext cx="2113395" cy="2490693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231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Län, landsting, region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4830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ኣብ</a:t>
            </a:r>
            <a:r>
              <a:rPr lang="sv-SE" dirty="0" smtClean="0"/>
              <a:t> </a:t>
            </a:r>
            <a:r>
              <a:rPr lang="sv-SE" dirty="0" err="1"/>
              <a:t>ሽወደን</a:t>
            </a:r>
            <a:r>
              <a:rPr lang="sv-SE" dirty="0"/>
              <a:t> </a:t>
            </a:r>
            <a:r>
              <a:rPr lang="sv-SE" dirty="0" err="1"/>
              <a:t>ይርከባ</a:t>
            </a:r>
            <a:r>
              <a:rPr lang="sv-SE" dirty="0"/>
              <a:t> 21 </a:t>
            </a:r>
            <a:r>
              <a:rPr lang="sv-SE" dirty="0" err="1"/>
              <a:t>ኣውራጃ፣ናትና</a:t>
            </a:r>
            <a:r>
              <a:rPr lang="sv-SE" dirty="0"/>
              <a:t> </a:t>
            </a:r>
            <a:r>
              <a:rPr lang="sv-SE" dirty="0" err="1"/>
              <a:t>ኣውራጃ</a:t>
            </a:r>
            <a:r>
              <a:rPr lang="sv-SE" dirty="0"/>
              <a:t> Gävleborgs </a:t>
            </a:r>
            <a:r>
              <a:rPr lang="sv-SE" dirty="0" smtClean="0"/>
              <a:t>län.</a:t>
            </a:r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ከም</a:t>
            </a:r>
            <a:r>
              <a:rPr lang="sv-SE" dirty="0" smtClean="0"/>
              <a:t> ኡ </a:t>
            </a:r>
            <a:r>
              <a:rPr lang="sv-SE" dirty="0" err="1" smtClean="0"/>
              <a:t>ውን</a:t>
            </a:r>
            <a:r>
              <a:rPr lang="sv-SE" dirty="0" smtClean="0"/>
              <a:t> </a:t>
            </a:r>
            <a:r>
              <a:rPr lang="sv-SE" dirty="0" err="1" smtClean="0"/>
              <a:t>ይርከባ</a:t>
            </a:r>
            <a:r>
              <a:rPr lang="sv-SE" dirty="0" smtClean="0"/>
              <a:t> landsting </a:t>
            </a:r>
            <a:r>
              <a:rPr lang="sv-SE" dirty="0" err="1" smtClean="0"/>
              <a:t>ከም</a:t>
            </a:r>
            <a:r>
              <a:rPr lang="sv-SE" dirty="0" smtClean="0"/>
              <a:t> </a:t>
            </a:r>
            <a:r>
              <a:rPr lang="sv-SE" dirty="0" err="1" smtClean="0"/>
              <a:t>ፖለቲክ</a:t>
            </a:r>
            <a:r>
              <a:rPr lang="sv-SE" dirty="0" smtClean="0"/>
              <a:t> </a:t>
            </a:r>
            <a:r>
              <a:rPr lang="sv-SE" dirty="0" err="1" smtClean="0"/>
              <a:t>ውዳቤ</a:t>
            </a:r>
            <a:endParaRPr lang="sv-SE" dirty="0" smtClean="0"/>
          </a:p>
          <a:p>
            <a:r>
              <a:rPr lang="sv-SE" dirty="0" smtClean="0"/>
              <a:t>Landsting </a:t>
            </a:r>
            <a:r>
              <a:rPr lang="sv-SE" dirty="0" err="1" smtClean="0"/>
              <a:t>ሓላፍነት</a:t>
            </a:r>
            <a:r>
              <a:rPr lang="sv-SE" dirty="0" smtClean="0"/>
              <a:t> </a:t>
            </a:r>
            <a:r>
              <a:rPr lang="sv-SE" dirty="0" err="1" smtClean="0"/>
              <a:t>ንመጋዓዝያን</a:t>
            </a:r>
            <a:r>
              <a:rPr lang="sv-SE" dirty="0" smtClean="0"/>
              <a:t> </a:t>
            </a:r>
            <a:r>
              <a:rPr lang="sv-SE" dirty="0" err="1" smtClean="0"/>
              <a:t>ሕክምናን</a:t>
            </a:r>
            <a:r>
              <a:rPr lang="sv-SE" dirty="0"/>
              <a:t>።</a:t>
            </a:r>
            <a:endParaRPr lang="sv-SE" dirty="0" smtClean="0"/>
          </a:p>
          <a:p>
            <a:r>
              <a:rPr lang="sv-SE" dirty="0" smtClean="0"/>
              <a:t>Landsting </a:t>
            </a:r>
            <a:r>
              <a:rPr lang="sv-SE" dirty="0" err="1" smtClean="0"/>
              <a:t>ምሓዝ</a:t>
            </a:r>
            <a:r>
              <a:rPr lang="sv-SE" dirty="0" smtClean="0"/>
              <a:t> </a:t>
            </a:r>
            <a:r>
              <a:rPr lang="sv-SE" dirty="0" err="1" smtClean="0"/>
              <a:t>ግብሪ</a:t>
            </a:r>
            <a:r>
              <a:rPr lang="sv-SE" dirty="0"/>
              <a:t>።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39" y="3924696"/>
            <a:ext cx="2892239" cy="1270071"/>
          </a:xfrm>
          <a:prstGeom prst="rect">
            <a:avLst/>
          </a:prstGeom>
        </p:spPr>
      </p:pic>
      <p:pic>
        <p:nvPicPr>
          <p:cNvPr id="13" name="Bildobjekt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56" y="1170298"/>
            <a:ext cx="6045230" cy="4024469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04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Kommun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dirty="0" err="1"/>
              <a:t>ሽወደን</a:t>
            </a:r>
            <a:r>
              <a:rPr lang="sv-SE" dirty="0"/>
              <a:t> 290 </a:t>
            </a:r>
            <a:r>
              <a:rPr lang="sv-SE" dirty="0" err="1"/>
              <a:t>ምምሕዳራት</a:t>
            </a:r>
            <a:r>
              <a:rPr lang="sv-SE" dirty="0"/>
              <a:t> </a:t>
            </a:r>
            <a:r>
              <a:rPr lang="sv-SE" dirty="0" err="1"/>
              <a:t>ኣልዋ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ምርካብ</a:t>
            </a:r>
            <a:r>
              <a:rPr lang="sv-SE" dirty="0"/>
              <a:t> </a:t>
            </a:r>
            <a:r>
              <a:rPr lang="sv-SE" dirty="0" err="1"/>
              <a:t>ብዙሕ</a:t>
            </a:r>
            <a:r>
              <a:rPr lang="sv-SE" dirty="0"/>
              <a:t> </a:t>
            </a:r>
            <a:r>
              <a:rPr lang="sv-SE" dirty="0" err="1"/>
              <a:t>ውሳኔ</a:t>
            </a:r>
            <a:r>
              <a:rPr lang="sv-SE" dirty="0"/>
              <a:t>።</a:t>
            </a:r>
          </a:p>
          <a:p>
            <a:r>
              <a:rPr lang="sv-SE" dirty="0" err="1" smtClean="0"/>
              <a:t>ሓደ</a:t>
            </a:r>
            <a:r>
              <a:rPr lang="sv-SE" dirty="0" smtClean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ምምሕልላፍ</a:t>
            </a:r>
            <a:r>
              <a:rPr lang="sv-SE" dirty="0"/>
              <a:t> </a:t>
            </a:r>
            <a:r>
              <a:rPr lang="sv-SE" dirty="0" err="1"/>
              <a:t>እቲ</a:t>
            </a:r>
            <a:r>
              <a:rPr lang="sv-SE" dirty="0"/>
              <a:t> </a:t>
            </a:r>
            <a:r>
              <a:rPr lang="sv-SE" dirty="0" err="1"/>
              <a:t>ህዝቢ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kommunfullmäktige ,</a:t>
            </a:r>
            <a:r>
              <a:rPr lang="sv-SE" dirty="0" err="1"/>
              <a:t>ኮሚቴ</a:t>
            </a:r>
            <a:r>
              <a:rPr lang="sv-SE" dirty="0"/>
              <a:t> </a:t>
            </a:r>
            <a:r>
              <a:rPr lang="sv-SE" dirty="0" err="1"/>
              <a:t>ምምራጽ</a:t>
            </a:r>
            <a:r>
              <a:rPr lang="sv-SE" dirty="0"/>
              <a:t> kommunfullmäktige.</a:t>
            </a:r>
          </a:p>
          <a:p>
            <a:r>
              <a:rPr lang="sv-SE" dirty="0" err="1" smtClean="0"/>
              <a:t>ሶደርሃም</a:t>
            </a:r>
            <a:r>
              <a:rPr lang="sv-SE" dirty="0" smtClean="0"/>
              <a:t> </a:t>
            </a:r>
            <a:r>
              <a:rPr lang="sv-SE" dirty="0"/>
              <a:t>kommunfullmäktige. 49 </a:t>
            </a:r>
            <a:r>
              <a:rPr lang="sv-SE" dirty="0" err="1"/>
              <a:t>ህዝቢ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ምምሕልላፍ</a:t>
            </a:r>
            <a:r>
              <a:rPr lang="sv-SE" dirty="0"/>
              <a:t> </a:t>
            </a:r>
            <a:r>
              <a:rPr lang="sv-SE" dirty="0" err="1"/>
              <a:t>ኣኬባ</a:t>
            </a:r>
            <a:r>
              <a:rPr lang="sv-SE" dirty="0"/>
              <a:t> ፣</a:t>
            </a:r>
            <a:r>
              <a:rPr lang="sv-SE" dirty="0" err="1"/>
              <a:t>ብርግጽ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ባይቶ</a:t>
            </a:r>
            <a:r>
              <a:rPr lang="sv-SE" dirty="0"/>
              <a:t> </a:t>
            </a:r>
            <a:r>
              <a:rPr lang="sv-SE" dirty="0" err="1"/>
              <a:t>ኣለዎም</a:t>
            </a:r>
            <a:r>
              <a:rPr lang="sv-SE" dirty="0"/>
              <a:t>  </a:t>
            </a:r>
            <a:r>
              <a:rPr lang="sv-SE" dirty="0" err="1"/>
              <a:t>እዚ</a:t>
            </a:r>
            <a:r>
              <a:rPr lang="sv-SE" dirty="0"/>
              <a:t> </a:t>
            </a:r>
            <a:r>
              <a:rPr lang="sv-SE" dirty="0" err="1"/>
              <a:t>መንግስቲ</a:t>
            </a:r>
            <a:endParaRPr lang="sv-SE" dirty="0"/>
          </a:p>
          <a:p>
            <a:r>
              <a:rPr lang="sv-SE" dirty="0"/>
              <a:t>Fullmäktige </a:t>
            </a:r>
            <a:r>
              <a:rPr lang="sv-SE" dirty="0" err="1"/>
              <a:t>ናቱ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ዝርአ</a:t>
            </a:r>
            <a:r>
              <a:rPr lang="sv-SE" dirty="0"/>
              <a:t> </a:t>
            </a:r>
            <a:r>
              <a:rPr lang="sv-SE" dirty="0" err="1"/>
              <a:t>ናብ</a:t>
            </a:r>
            <a:r>
              <a:rPr lang="sv-SE" dirty="0"/>
              <a:t> </a:t>
            </a:r>
            <a:r>
              <a:rPr lang="sv-SE" dirty="0" err="1"/>
              <a:t>ኦም</a:t>
            </a:r>
            <a:r>
              <a:rPr lang="sv-SE" dirty="0"/>
              <a:t> </a:t>
            </a:r>
            <a:r>
              <a:rPr lang="sv-SE" dirty="0" err="1"/>
              <a:t>ውሳኔ</a:t>
            </a:r>
            <a:r>
              <a:rPr lang="sv-SE" dirty="0"/>
              <a:t> </a:t>
            </a:r>
            <a:r>
              <a:rPr lang="sv-SE" dirty="0" err="1"/>
              <a:t>ክክውን</a:t>
            </a:r>
            <a:r>
              <a:rPr lang="sv-SE" dirty="0"/>
              <a:t>፣</a:t>
            </a:r>
          </a:p>
          <a:p>
            <a:endParaRPr lang="sv-SE" dirty="0"/>
          </a:p>
          <a:p>
            <a:r>
              <a:rPr lang="sv-SE" dirty="0" err="1" smtClean="0"/>
              <a:t>ኢቲ</a:t>
            </a:r>
            <a:r>
              <a:rPr lang="sv-SE" dirty="0" smtClean="0"/>
              <a:t> </a:t>
            </a:r>
            <a:r>
              <a:rPr lang="sv-SE" dirty="0" err="1"/>
              <a:t>ይርከብ</a:t>
            </a:r>
            <a:r>
              <a:rPr lang="sv-SE" dirty="0"/>
              <a:t> </a:t>
            </a:r>
            <a:r>
              <a:rPr lang="sv-SE" dirty="0" err="1"/>
              <a:t>ፍሉይ</a:t>
            </a:r>
            <a:r>
              <a:rPr lang="sv-SE" dirty="0"/>
              <a:t> </a:t>
            </a:r>
            <a:r>
              <a:rPr lang="sv-SE" dirty="0">
                <a:hlinkClick r:id="rId3"/>
              </a:rPr>
              <a:t>förvaltningar</a:t>
            </a:r>
            <a:r>
              <a:rPr lang="sv-SE" dirty="0"/>
              <a:t> </a:t>
            </a:r>
            <a:r>
              <a:rPr lang="sv-SE" dirty="0" err="1"/>
              <a:t>ንዝተፋላለየ</a:t>
            </a:r>
            <a:r>
              <a:rPr lang="sv-SE" dirty="0"/>
              <a:t> </a:t>
            </a:r>
            <a:r>
              <a:rPr lang="sv-SE" dirty="0" err="1"/>
              <a:t>ኣቅሑ</a:t>
            </a:r>
            <a:r>
              <a:rPr lang="sv-SE" dirty="0"/>
              <a:t>።</a:t>
            </a:r>
          </a:p>
          <a:p>
            <a:r>
              <a:rPr lang="sv-SE" dirty="0" err="1" smtClean="0"/>
              <a:t>ንኣብነት</a:t>
            </a:r>
            <a:r>
              <a:rPr lang="sv-SE" dirty="0" smtClean="0"/>
              <a:t> </a:t>
            </a:r>
            <a:r>
              <a:rPr lang="sv-SE" dirty="0" err="1"/>
              <a:t>ቆልዓ</a:t>
            </a:r>
            <a:r>
              <a:rPr lang="sv-SE" dirty="0"/>
              <a:t> ፣</a:t>
            </a:r>
            <a:r>
              <a:rPr lang="sv-SE" dirty="0" err="1"/>
              <a:t>utbildningsförvaltningen,ከም</a:t>
            </a:r>
            <a:r>
              <a:rPr lang="sv-SE" dirty="0"/>
              <a:t> </a:t>
            </a:r>
            <a:r>
              <a:rPr lang="sv-SE" dirty="0" err="1"/>
              <a:t>ሓላፍነት</a:t>
            </a:r>
            <a:r>
              <a:rPr lang="sv-SE" dirty="0"/>
              <a:t> </a:t>
            </a:r>
            <a:r>
              <a:rPr lang="sv-SE" dirty="0" err="1"/>
              <a:t>ንትምህርቲ</a:t>
            </a:r>
            <a:r>
              <a:rPr lang="sv-SE" dirty="0"/>
              <a:t> ፣</a:t>
            </a:r>
            <a:r>
              <a:rPr lang="sv-SE" dirty="0" err="1"/>
              <a:t>ንብሲ</a:t>
            </a:r>
            <a:r>
              <a:rPr lang="sv-SE" dirty="0"/>
              <a:t> </a:t>
            </a:r>
            <a:r>
              <a:rPr lang="sv-SE" dirty="0" err="1"/>
              <a:t>ወከፍ</a:t>
            </a:r>
            <a:r>
              <a:rPr lang="sv-SE" dirty="0"/>
              <a:t> förvaltning</a:t>
            </a:r>
          </a:p>
          <a:p>
            <a:r>
              <a:rPr lang="sv-SE" dirty="0" err="1"/>
              <a:t>ምምሕልላፍ</a:t>
            </a:r>
            <a:r>
              <a:rPr lang="sv-SE" dirty="0"/>
              <a:t> </a:t>
            </a:r>
            <a:r>
              <a:rPr lang="sv-SE" dirty="0" err="1"/>
              <a:t>ፖለቲካ</a:t>
            </a:r>
            <a:r>
              <a:rPr lang="sv-SE" dirty="0"/>
              <a:t> </a:t>
            </a:r>
            <a:r>
              <a:rPr lang="sv-SE" dirty="0" err="1"/>
              <a:t>ኮሚቴ</a:t>
            </a:r>
            <a:r>
              <a:rPr lang="sv-SE" dirty="0"/>
              <a:t>።</a:t>
            </a:r>
          </a:p>
          <a:p>
            <a:r>
              <a:rPr lang="sv-SE" dirty="0" err="1" smtClean="0"/>
              <a:t>ኩሎም</a:t>
            </a:r>
            <a:r>
              <a:rPr lang="sv-SE" dirty="0" smtClean="0"/>
              <a:t> </a:t>
            </a:r>
            <a:r>
              <a:rPr lang="sv-SE" dirty="0" err="1"/>
              <a:t>ምስ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ዝነብሩ</a:t>
            </a:r>
            <a:r>
              <a:rPr lang="sv-SE" dirty="0"/>
              <a:t> </a:t>
            </a:r>
            <a:r>
              <a:rPr lang="sv-SE" dirty="0" err="1"/>
              <a:t>ይከፍሉ</a:t>
            </a:r>
            <a:r>
              <a:rPr lang="sv-SE" dirty="0"/>
              <a:t> </a:t>
            </a:r>
            <a:r>
              <a:rPr lang="sv-SE" dirty="0" err="1"/>
              <a:t>ግብሪ</a:t>
            </a:r>
            <a:r>
              <a:rPr lang="sv-SE" dirty="0"/>
              <a:t> </a:t>
            </a:r>
            <a:r>
              <a:rPr lang="sv-SE" dirty="0" err="1"/>
              <a:t>ናብ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ኣለዎ</a:t>
            </a:r>
            <a:r>
              <a:rPr lang="sv-SE" dirty="0"/>
              <a:t> </a:t>
            </a:r>
            <a:r>
              <a:rPr lang="sv-SE" dirty="0" err="1"/>
              <a:t>ገንዘብ</a:t>
            </a:r>
            <a:r>
              <a:rPr lang="sv-SE" dirty="0"/>
              <a:t> </a:t>
            </a:r>
            <a:r>
              <a:rPr lang="sv-SE" dirty="0" err="1"/>
              <a:t>ንጫማ፣ተሓጋጋዚ</a:t>
            </a:r>
            <a:r>
              <a:rPr lang="sv-SE" dirty="0"/>
              <a:t> </a:t>
            </a:r>
            <a:r>
              <a:rPr lang="sv-SE" dirty="0" err="1"/>
              <a:t>ንዓበይቲ፣ንኣብነት</a:t>
            </a:r>
            <a:endParaRPr lang="sv-SE" dirty="0"/>
          </a:p>
          <a:p>
            <a:r>
              <a:rPr lang="sv-SE" dirty="0"/>
              <a:t>ናይ social </a:t>
            </a:r>
            <a:r>
              <a:rPr lang="sv-SE" dirty="0" err="1"/>
              <a:t>ሓገዝ</a:t>
            </a:r>
            <a:r>
              <a:rPr lang="sv-SE" dirty="0"/>
              <a:t>፣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ትረከብ</a:t>
            </a:r>
            <a:r>
              <a:rPr lang="sv-SE" dirty="0"/>
              <a:t> </a:t>
            </a:r>
            <a:r>
              <a:rPr lang="sv-SE" dirty="0" err="1"/>
              <a:t>እንከላይ</a:t>
            </a:r>
            <a:r>
              <a:rPr lang="sv-SE" dirty="0"/>
              <a:t> </a:t>
            </a:r>
            <a:r>
              <a:rPr lang="sv-SE" dirty="0" err="1"/>
              <a:t>ገንዘብ</a:t>
            </a:r>
            <a:r>
              <a:rPr lang="sv-SE" dirty="0"/>
              <a:t> </a:t>
            </a:r>
            <a:r>
              <a:rPr lang="sv-SE" dirty="0" err="1"/>
              <a:t>ብመንገዲ</a:t>
            </a:r>
            <a:r>
              <a:rPr lang="sv-SE" dirty="0"/>
              <a:t> </a:t>
            </a:r>
            <a:r>
              <a:rPr lang="sv-SE" dirty="0" err="1"/>
              <a:t>ክፍሊት፣ሓገዝ</a:t>
            </a:r>
            <a:r>
              <a:rPr lang="sv-SE" dirty="0"/>
              <a:t> </a:t>
            </a:r>
            <a:r>
              <a:rPr lang="sv-SE" dirty="0" err="1"/>
              <a:t>ካብ</a:t>
            </a:r>
            <a:r>
              <a:rPr lang="sv-SE" dirty="0"/>
              <a:t> </a:t>
            </a:r>
            <a:r>
              <a:rPr lang="sv-SE" dirty="0" err="1"/>
              <a:t>ሃገር</a:t>
            </a:r>
            <a:r>
              <a:rPr lang="sv-SE" dirty="0"/>
              <a:t>።</a:t>
            </a:r>
          </a:p>
          <a:p>
            <a:r>
              <a:rPr lang="sv-SE" dirty="0" err="1" smtClean="0"/>
              <a:t>እቲ</a:t>
            </a:r>
            <a:r>
              <a:rPr lang="sv-SE" dirty="0" smtClean="0"/>
              <a:t> </a:t>
            </a:r>
            <a:r>
              <a:rPr lang="sv-SE" dirty="0" err="1"/>
              <a:t>ብጣዕሚ</a:t>
            </a:r>
            <a:r>
              <a:rPr lang="sv-SE" dirty="0"/>
              <a:t> </a:t>
            </a:r>
            <a:r>
              <a:rPr lang="sv-SE" dirty="0" err="1"/>
              <a:t>ፍሉይ</a:t>
            </a:r>
            <a:r>
              <a:rPr lang="sv-SE" dirty="0"/>
              <a:t> ናይ </a:t>
            </a:r>
            <a:r>
              <a:rPr lang="sv-SE" dirty="0" err="1"/>
              <a:t>ግብሪ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ዝተፋላለየ</a:t>
            </a:r>
            <a:r>
              <a:rPr lang="sv-SE" dirty="0"/>
              <a:t> </a:t>
            </a:r>
            <a:r>
              <a:rPr lang="sv-SE" dirty="0" err="1"/>
              <a:t>ምምሕዳራት</a:t>
            </a:r>
            <a:r>
              <a:rPr lang="sv-SE" dirty="0"/>
              <a:t>። </a:t>
            </a:r>
            <a:endParaRPr lang="sv-SE" dirty="0" smtClean="0"/>
          </a:p>
          <a:p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ሶደርሃም</a:t>
            </a:r>
            <a:r>
              <a:rPr lang="sv-SE" dirty="0"/>
              <a:t> ናይ </a:t>
            </a:r>
            <a:r>
              <a:rPr lang="sv-SE" dirty="0" err="1"/>
              <a:t>ግብሪ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ግብሪ</a:t>
            </a:r>
            <a:r>
              <a:rPr lang="sv-SE" dirty="0"/>
              <a:t> 21,66%፣ናይ </a:t>
            </a:r>
            <a:r>
              <a:rPr lang="sv-SE" dirty="0" err="1"/>
              <a:t>ዓድታት</a:t>
            </a:r>
            <a:r>
              <a:rPr lang="sv-SE" dirty="0"/>
              <a:t> </a:t>
            </a:r>
            <a:r>
              <a:rPr lang="sv-SE" dirty="0" err="1"/>
              <a:t>ግብሪ</a:t>
            </a:r>
            <a:r>
              <a:rPr lang="sv-SE" dirty="0"/>
              <a:t> 11,51.</a:t>
            </a:r>
          </a:p>
          <a:p>
            <a:r>
              <a:rPr lang="sv-SE" dirty="0" err="1"/>
              <a:t>ገምጋም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ሃገር</a:t>
            </a:r>
            <a:r>
              <a:rPr lang="sv-SE" dirty="0"/>
              <a:t> 20,74+11,39.</a:t>
            </a:r>
          </a:p>
        </p:txBody>
      </p:sp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74" y="1881876"/>
            <a:ext cx="6067380" cy="4031922"/>
          </a:xfrm>
          <a:prstGeom prst="rect">
            <a:avLst/>
          </a:prstGeom>
        </p:spPr>
      </p:pic>
      <p:pic>
        <p:nvPicPr>
          <p:cNvPr id="11" name="Bildobjekt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4" y="1087067"/>
            <a:ext cx="3656865" cy="158961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44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75" y="2855238"/>
            <a:ext cx="1270000" cy="1905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5" y="2863732"/>
            <a:ext cx="1270000" cy="1905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31" y="2863732"/>
            <a:ext cx="1270000" cy="1905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99" y="2871587"/>
            <a:ext cx="1270000" cy="1905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2871587"/>
            <a:ext cx="1270000" cy="1905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6" y="2863732"/>
            <a:ext cx="1270000" cy="1905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2" y="2863732"/>
            <a:ext cx="1270000" cy="1905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3" y="2863732"/>
            <a:ext cx="1270000" cy="1905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04" y="2855238"/>
            <a:ext cx="1270000" cy="1905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20248" y="386638"/>
            <a:ext cx="5347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ምምሕዳር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መራሒ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31" y="455224"/>
            <a:ext cx="5234354" cy="2275342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85566" y="1006181"/>
            <a:ext cx="533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ድሕሪ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2014 </a:t>
            </a:r>
            <a:r>
              <a:rPr lang="sv-SE" dirty="0" err="1"/>
              <a:t>እቲ</a:t>
            </a:r>
            <a:r>
              <a:rPr lang="sv-SE" dirty="0"/>
              <a:t> 9 </a:t>
            </a:r>
            <a:r>
              <a:rPr lang="sv-SE" dirty="0" err="1"/>
              <a:t>ክፋላት</a:t>
            </a:r>
            <a:r>
              <a:rPr lang="sv-SE" dirty="0"/>
              <a:t> </a:t>
            </a:r>
            <a:r>
              <a:rPr lang="sv-SE" dirty="0" err="1"/>
              <a:t>ክመቓቕላ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49 </a:t>
            </a:r>
            <a:r>
              <a:rPr lang="sv-SE" dirty="0" err="1"/>
              <a:t>ቦታታት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kommunfullmäktige.</a:t>
            </a:r>
          </a:p>
          <a:p>
            <a:r>
              <a:rPr lang="sv-SE" dirty="0" err="1"/>
              <a:t>ብዝሒ</a:t>
            </a:r>
            <a:r>
              <a:rPr lang="sv-SE" dirty="0"/>
              <a:t> </a:t>
            </a:r>
            <a:r>
              <a:rPr lang="sv-SE" dirty="0" err="1"/>
              <a:t>ቑጽሪ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ምውሳን</a:t>
            </a:r>
            <a:r>
              <a:rPr lang="sv-SE" dirty="0"/>
              <a:t> </a:t>
            </a:r>
            <a:r>
              <a:rPr lang="sv-SE" dirty="0" err="1"/>
              <a:t>ክንደይ</a:t>
            </a:r>
            <a:r>
              <a:rPr lang="sv-SE" dirty="0"/>
              <a:t> </a:t>
            </a:r>
            <a:r>
              <a:rPr lang="sv-SE" dirty="0" err="1"/>
              <a:t>ብዝሒ</a:t>
            </a:r>
            <a:r>
              <a:rPr lang="sv-SE" dirty="0"/>
              <a:t> </a:t>
            </a:r>
            <a:r>
              <a:rPr lang="sv-SE" dirty="0" err="1"/>
              <a:t>ቦታታት</a:t>
            </a:r>
            <a:r>
              <a:rPr lang="sv-SE" dirty="0"/>
              <a:t> ናይ </a:t>
            </a:r>
            <a:r>
              <a:rPr lang="sv-SE" dirty="0" err="1"/>
              <a:t>ክፍልታት</a:t>
            </a:r>
            <a:r>
              <a:rPr lang="sv-SE" dirty="0"/>
              <a:t> </a:t>
            </a:r>
            <a:r>
              <a:rPr lang="sv-SE" dirty="0" err="1"/>
              <a:t>ይረክቡ</a:t>
            </a:r>
            <a:r>
              <a:rPr lang="sv-SE" dirty="0"/>
              <a:t>።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5742" y="5189420"/>
            <a:ext cx="717562" cy="531149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344738" y="4784441"/>
            <a:ext cx="1308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Isabel Hildén</a:t>
            </a:r>
          </a:p>
          <a:p>
            <a:r>
              <a:rPr lang="sv-SE" sz="1000" b="1" dirty="0" smtClean="0"/>
              <a:t>Vänsterpartiet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55410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Sven-Erik Lindestam</a:t>
            </a:r>
          </a:p>
          <a:p>
            <a:r>
              <a:rPr lang="sv-SE" sz="1000" b="1" dirty="0" smtClean="0"/>
              <a:t>Socialdemokraterna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92952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Joann Ling</a:t>
            </a:r>
          </a:p>
          <a:p>
            <a:r>
              <a:rPr lang="sv-SE" sz="1000" b="1" dirty="0" smtClean="0"/>
              <a:t>Miljöpartiet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189788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Svensson</a:t>
            </a:r>
          </a:p>
          <a:p>
            <a:r>
              <a:rPr lang="sv-SE" sz="1000" b="1" dirty="0" smtClean="0"/>
              <a:t>Centerpartiet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473365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Roland Laurin</a:t>
            </a:r>
          </a:p>
          <a:p>
            <a:r>
              <a:rPr lang="sv-SE" sz="1000" b="1" dirty="0" smtClean="0"/>
              <a:t>SPI Välfärden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6671872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Ludvigsson</a:t>
            </a:r>
          </a:p>
          <a:p>
            <a:r>
              <a:rPr lang="sv-SE" sz="1000" b="1" dirty="0" smtClean="0"/>
              <a:t>Liberalerna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7955449" y="4775947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Anders Ramstrand</a:t>
            </a:r>
          </a:p>
          <a:p>
            <a:r>
              <a:rPr lang="sv-SE" sz="1000" b="1" dirty="0" smtClean="0"/>
              <a:t>Kristdemokraterna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9262243" y="4767453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Viktor Wärnick</a:t>
            </a:r>
          </a:p>
          <a:p>
            <a:r>
              <a:rPr lang="sv-SE" sz="1000" b="1" dirty="0" smtClean="0"/>
              <a:t>Moderaterna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0519997" y="4774668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Daniel Persson</a:t>
            </a:r>
          </a:p>
          <a:p>
            <a:r>
              <a:rPr lang="sv-SE" sz="1000" b="1" dirty="0" smtClean="0"/>
              <a:t>Sverigedemokraterna</a:t>
            </a: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5130822"/>
            <a:ext cx="644130" cy="64413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4" y="5226060"/>
            <a:ext cx="453654" cy="4536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5099" y="5188063"/>
            <a:ext cx="561684" cy="547208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5" y="5186347"/>
            <a:ext cx="543050" cy="626844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14" y="5206194"/>
            <a:ext cx="508971" cy="508971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1" y="5269734"/>
            <a:ext cx="480299" cy="444627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67" y="5267765"/>
            <a:ext cx="566837" cy="40119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-2" r="32773" b="902"/>
          <a:stretch/>
        </p:blipFill>
        <p:spPr>
          <a:xfrm>
            <a:off x="10908000" y="5198340"/>
            <a:ext cx="504000" cy="576000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497574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4 mandat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18712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18</a:t>
            </a:r>
            <a:r>
              <a:rPr lang="sv-SE" sz="1000" b="1" dirty="0" smtClean="0"/>
              <a:t> mandat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004853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3946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7</a:t>
            </a:r>
            <a:r>
              <a:rPr lang="sv-SE" sz="1000" b="1" dirty="0" smtClean="0"/>
              <a:t> mandat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556511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9676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819692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</a:t>
            </a:r>
            <a:r>
              <a:rPr lang="sv-SE" sz="1000" b="1" dirty="0" smtClean="0"/>
              <a:t> mandat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94910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5</a:t>
            </a:r>
            <a:r>
              <a:rPr lang="sv-SE" sz="1000" b="1" dirty="0" smtClean="0"/>
              <a:t> mandat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1082671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8</a:t>
            </a:r>
            <a:r>
              <a:rPr lang="sv-SE" sz="1000" b="1" dirty="0" smtClean="0"/>
              <a:t> mandat</a:t>
            </a:r>
          </a:p>
        </p:txBody>
      </p:sp>
      <p:pic>
        <p:nvPicPr>
          <p:cNvPr id="52" name="Bildobjekt 51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5007504"/>
            <a:ext cx="9403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ስለምንታይ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ምርጫ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ኽካየድ</a:t>
            </a:r>
            <a:r>
              <a:rPr lang="sv-SE" sz="3600" b="1" dirty="0">
                <a:solidFill>
                  <a:srgbClr val="FCA231"/>
                </a:solidFill>
              </a:rPr>
              <a:t> ዩ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20248" y="5673636"/>
            <a:ext cx="1044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እቲ</a:t>
            </a:r>
            <a:r>
              <a:rPr lang="sv-SE" dirty="0"/>
              <a:t> </a:t>
            </a:r>
            <a:r>
              <a:rPr lang="sv-SE" dirty="0" err="1"/>
              <a:t>ብምርጫ</a:t>
            </a:r>
            <a:r>
              <a:rPr lang="sv-SE" dirty="0"/>
              <a:t> </a:t>
            </a:r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ተቀማጢ</a:t>
            </a:r>
            <a:r>
              <a:rPr lang="sv-SE" dirty="0"/>
              <a:t> </a:t>
            </a:r>
            <a:r>
              <a:rPr lang="sv-SE" dirty="0" err="1"/>
              <a:t>ፖሊቲካ</a:t>
            </a:r>
            <a:r>
              <a:rPr lang="sv-SE" dirty="0"/>
              <a:t> </a:t>
            </a:r>
            <a:r>
              <a:rPr lang="sv-SE" dirty="0" err="1"/>
              <a:t>ክጸልዎም</a:t>
            </a:r>
            <a:r>
              <a:rPr lang="sv-SE" dirty="0"/>
              <a:t> </a:t>
            </a:r>
            <a:r>
              <a:rPr lang="sv-SE" dirty="0" err="1"/>
              <a:t>ይክእል</a:t>
            </a:r>
            <a:r>
              <a:rPr lang="sv-SE" dirty="0"/>
              <a:t> ዩ።</a:t>
            </a:r>
          </a:p>
          <a:p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ግንቦት</a:t>
            </a:r>
            <a:r>
              <a:rPr lang="sv-SE" dirty="0"/>
              <a:t> 2018 </a:t>
            </a:r>
            <a:r>
              <a:rPr lang="sv-SE" dirty="0" err="1"/>
              <a:t>ነይሩ</a:t>
            </a:r>
            <a:r>
              <a:rPr lang="sv-SE" dirty="0"/>
              <a:t> 15% </a:t>
            </a:r>
            <a:r>
              <a:rPr lang="sv-SE" dirty="0" err="1"/>
              <a:t>ሶደርሃም</a:t>
            </a:r>
            <a:r>
              <a:rPr lang="sv-SE" dirty="0"/>
              <a:t> </a:t>
            </a:r>
            <a:r>
              <a:rPr lang="sv-SE" dirty="0" err="1"/>
              <a:t>ምምሕዳር</a:t>
            </a:r>
            <a:r>
              <a:rPr lang="sv-SE" dirty="0"/>
              <a:t> </a:t>
            </a:r>
            <a:r>
              <a:rPr lang="sv-SE" dirty="0" err="1"/>
              <a:t>ቆጸራ</a:t>
            </a:r>
            <a:r>
              <a:rPr lang="sv-SE" dirty="0"/>
              <a:t> </a:t>
            </a:r>
            <a:r>
              <a:rPr lang="sv-SE" dirty="0" err="1"/>
              <a:t>ህዝቢ</a:t>
            </a:r>
            <a:r>
              <a:rPr lang="sv-SE" dirty="0"/>
              <a:t> </a:t>
            </a:r>
            <a:r>
              <a:rPr lang="sv-SE" dirty="0" err="1"/>
              <a:t>ወዲ</a:t>
            </a:r>
            <a:r>
              <a:rPr lang="sv-SE" dirty="0"/>
              <a:t> </a:t>
            </a:r>
            <a:r>
              <a:rPr lang="sv-SE" dirty="0" err="1"/>
              <a:t>ዓዲ</a:t>
            </a:r>
            <a:r>
              <a:rPr lang="sv-SE" dirty="0"/>
              <a:t> </a:t>
            </a:r>
            <a:r>
              <a:rPr lang="sv-SE" dirty="0" err="1"/>
              <a:t>ዘይኮነ</a:t>
            </a:r>
            <a:r>
              <a:rPr lang="sv-SE" dirty="0"/>
              <a:t> </a:t>
            </a:r>
            <a:r>
              <a:rPr lang="sv-SE" dirty="0" err="1"/>
              <a:t>ድሕረ</a:t>
            </a:r>
            <a:r>
              <a:rPr lang="sv-SE" dirty="0"/>
              <a:t> </a:t>
            </a:r>
            <a:r>
              <a:rPr lang="sv-SE" dirty="0" err="1"/>
              <a:t>ባይታ</a:t>
            </a:r>
            <a:r>
              <a:rPr lang="sv-SE" dirty="0"/>
              <a:t> </a:t>
            </a:r>
            <a:r>
              <a:rPr lang="sv-SE" dirty="0" err="1"/>
              <a:t>ውሑዳት</a:t>
            </a:r>
            <a:r>
              <a:rPr lang="sv-SE" dirty="0"/>
              <a:t> </a:t>
            </a:r>
            <a:r>
              <a:rPr lang="sv-SE" dirty="0" err="1"/>
              <a:t>ምርጫ</a:t>
            </a:r>
            <a:r>
              <a:rPr lang="sv-SE" dirty="0"/>
              <a:t> </a:t>
            </a:r>
            <a:r>
              <a:rPr lang="sv-SE" dirty="0" err="1"/>
              <a:t>ኪረክቡ</a:t>
            </a:r>
            <a:r>
              <a:rPr lang="sv-SE" dirty="0"/>
              <a:t> </a:t>
            </a:r>
            <a:r>
              <a:rPr lang="sv-SE" dirty="0" err="1"/>
              <a:t>ኢዮም</a:t>
            </a:r>
            <a:r>
              <a:rPr lang="sv-SE" dirty="0"/>
              <a:t>።</a:t>
            </a:r>
          </a:p>
          <a:p>
            <a:r>
              <a:rPr lang="sv-SE" dirty="0" err="1"/>
              <a:t>ከም</a:t>
            </a:r>
            <a:r>
              <a:rPr lang="sv-SE" dirty="0"/>
              <a:t> </a:t>
            </a:r>
            <a:r>
              <a:rPr lang="sv-SE" dirty="0" err="1"/>
              <a:t>ጉጅለ</a:t>
            </a:r>
            <a:r>
              <a:rPr lang="sv-SE" dirty="0"/>
              <a:t> </a:t>
            </a:r>
            <a:r>
              <a:rPr lang="sv-SE" dirty="0" err="1"/>
              <a:t>ኣለዋ</a:t>
            </a:r>
            <a:r>
              <a:rPr lang="sv-SE" dirty="0"/>
              <a:t> </a:t>
            </a:r>
            <a:r>
              <a:rPr lang="sv-SE" dirty="0" err="1"/>
              <a:t>ሓደሽቲ</a:t>
            </a:r>
            <a:r>
              <a:rPr lang="sv-SE" dirty="0"/>
              <a:t> </a:t>
            </a:r>
            <a:r>
              <a:rPr lang="sv-SE" dirty="0" err="1"/>
              <a:t>ሃገራት</a:t>
            </a:r>
            <a:r>
              <a:rPr lang="sv-SE" dirty="0"/>
              <a:t> </a:t>
            </a:r>
            <a:r>
              <a:rPr lang="sv-SE" dirty="0" err="1"/>
              <a:t>ኣብ</a:t>
            </a:r>
            <a:r>
              <a:rPr lang="sv-SE" dirty="0"/>
              <a:t> </a:t>
            </a:r>
            <a:r>
              <a:rPr lang="sv-SE" dirty="0" err="1"/>
              <a:t>ሶደርሃም</a:t>
            </a:r>
            <a:r>
              <a:rPr lang="sv-SE" dirty="0"/>
              <a:t> </a:t>
            </a:r>
            <a:r>
              <a:rPr lang="sv-SE" dirty="0" err="1"/>
              <a:t>ዕድል</a:t>
            </a:r>
            <a:r>
              <a:rPr lang="sv-SE" dirty="0"/>
              <a:t> </a:t>
            </a:r>
            <a:r>
              <a:rPr lang="sv-SE" dirty="0" err="1"/>
              <a:t>ጽልዋ</a:t>
            </a:r>
            <a:r>
              <a:rPr lang="sv-SE" dirty="0"/>
              <a:t> </a:t>
            </a:r>
            <a:r>
              <a:rPr lang="sv-SE" dirty="0" err="1"/>
              <a:t>ብጣዕሚ</a:t>
            </a:r>
            <a:r>
              <a:rPr lang="sv-SE" dirty="0"/>
              <a:t> </a:t>
            </a:r>
            <a:r>
              <a:rPr lang="sv-SE" dirty="0" err="1"/>
              <a:t>ብዙሕ</a:t>
            </a:r>
            <a:r>
              <a:rPr lang="sv-SE" dirty="0"/>
              <a:t>።</a:t>
            </a:r>
          </a:p>
        </p:txBody>
      </p:sp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79" y="32466"/>
            <a:ext cx="2625315" cy="877164"/>
          </a:xfrm>
          <a:prstGeom prst="rect">
            <a:avLst/>
          </a:prstGeom>
        </p:spPr>
      </p:pic>
      <p:pic>
        <p:nvPicPr>
          <p:cNvPr id="15" name="zHlAV7JOLN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0527726" y="652290"/>
            <a:ext cx="151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 filmen på YouTube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68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928</Words>
  <Application>Microsoft Office PowerPoint</Application>
  <PresentationFormat>Bredbild</PresentationFormat>
  <Paragraphs>184</Paragraphs>
  <Slides>12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Nyala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Söderhamn NÄRA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Nicklas Johansson</dc:creator>
  <cp:lastModifiedBy>Nicklas Johansson</cp:lastModifiedBy>
  <cp:revision>51</cp:revision>
  <cp:lastPrinted>2018-06-26T09:27:05Z</cp:lastPrinted>
  <dcterms:created xsi:type="dcterms:W3CDTF">2018-05-07T14:05:30Z</dcterms:created>
  <dcterms:modified xsi:type="dcterms:W3CDTF">2018-08-07T06:31:02Z</dcterms:modified>
</cp:coreProperties>
</file>